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1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comments/comment1.xml" ContentType="application/vnd.openxmlformats-officedocument.presentationml.comment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comments/comment2.xml" ContentType="application/vnd.openxmlformats-officedocument.presentationml.comment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comments/comment3.xml" ContentType="application/vnd.openxmlformats-officedocument.presentationml.comment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notesSlides/notesSlide2.xml" ContentType="application/vnd.openxmlformats-officedocument.presentationml.notesSlide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comments/comment4.xml" ContentType="application/vnd.openxmlformats-officedocument.presentationml.comment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notesSlides/notesSlide3.xml" ContentType="application/vnd.openxmlformats-officedocument.presentationml.notesSlide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notesSlides/notesSlide4.xml" ContentType="application/vnd.openxmlformats-officedocument.presentationml.notesSlide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notesSlides/notesSlide5.xml" ContentType="application/vnd.openxmlformats-officedocument.presentationml.notesSlide+xml"/>
  <Override PartName="/ppt/tags/tag148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notesSlides/notesSlide6.xml" ContentType="application/vnd.openxmlformats-officedocument.presentationml.notesSlide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notesSlides/notesSlide7.xml" ContentType="application/vnd.openxmlformats-officedocument.presentationml.notesSlide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0.xml" ContentType="application/vnd.openxmlformats-officedocument.presentationml.tags+xml"/>
  <Override PartName="/ppt/tags/tag1641.xml" ContentType="application/vnd.openxmlformats-officedocument.presentationml.tags+xml"/>
  <Override PartName="/ppt/tags/tag1642.xml" ContentType="application/vnd.openxmlformats-officedocument.presentationml.tags+xml"/>
  <Override PartName="/ppt/tags/tag1643.xml" ContentType="application/vnd.openxmlformats-officedocument.presentationml.tags+xml"/>
  <Override PartName="/ppt/tags/tag1644.xml" ContentType="application/vnd.openxmlformats-officedocument.presentationml.tags+xml"/>
  <Override PartName="/ppt/tags/tag1645.xml" ContentType="application/vnd.openxmlformats-officedocument.presentationml.tags+xml"/>
  <Override PartName="/ppt/tags/tag1646.xml" ContentType="application/vnd.openxmlformats-officedocument.presentationml.tags+xml"/>
  <Override PartName="/ppt/tags/tag1647.xml" ContentType="application/vnd.openxmlformats-officedocument.presentationml.tags+xml"/>
  <Override PartName="/ppt/notesSlides/notesSlide8.xml" ContentType="application/vnd.openxmlformats-officedocument.presentationml.notesSlide+xml"/>
  <Override PartName="/ppt/tags/tag1648.xml" ContentType="application/vnd.openxmlformats-officedocument.presentationml.tags+xml"/>
  <Override PartName="/ppt/tags/tag1649.xml" ContentType="application/vnd.openxmlformats-officedocument.presentationml.tags+xml"/>
  <Override PartName="/ppt/tags/tag1650.xml" ContentType="application/vnd.openxmlformats-officedocument.presentationml.tags+xml"/>
  <Override PartName="/ppt/tags/tag1651.xml" ContentType="application/vnd.openxmlformats-officedocument.presentationml.tags+xml"/>
  <Override PartName="/ppt/tags/tag1652.xml" ContentType="application/vnd.openxmlformats-officedocument.presentationml.tags+xml"/>
  <Override PartName="/ppt/tags/tag1653.xml" ContentType="application/vnd.openxmlformats-officedocument.presentationml.tags+xml"/>
  <Override PartName="/ppt/tags/tag1654.xml" ContentType="application/vnd.openxmlformats-officedocument.presentationml.tags+xml"/>
  <Override PartName="/ppt/tags/tag1655.xml" ContentType="application/vnd.openxmlformats-officedocument.presentationml.tags+xml"/>
  <Override PartName="/ppt/tags/tag1656.xml" ContentType="application/vnd.openxmlformats-officedocument.presentationml.tags+xml"/>
  <Override PartName="/ppt/tags/tag1657.xml" ContentType="application/vnd.openxmlformats-officedocument.presentationml.tags+xml"/>
  <Override PartName="/ppt/tags/tag1658.xml" ContentType="application/vnd.openxmlformats-officedocument.presentationml.tags+xml"/>
  <Override PartName="/ppt/tags/tag1659.xml" ContentType="application/vnd.openxmlformats-officedocument.presentationml.tags+xml"/>
  <Override PartName="/ppt/tags/tag1660.xml" ContentType="application/vnd.openxmlformats-officedocument.presentationml.tags+xml"/>
  <Override PartName="/ppt/tags/tag1661.xml" ContentType="application/vnd.openxmlformats-officedocument.presentationml.tags+xml"/>
  <Override PartName="/ppt/tags/tag1662.xml" ContentType="application/vnd.openxmlformats-officedocument.presentationml.tags+xml"/>
  <Override PartName="/ppt/tags/tag1663.xml" ContentType="application/vnd.openxmlformats-officedocument.presentationml.tags+xml"/>
  <Override PartName="/ppt/tags/tag1664.xml" ContentType="application/vnd.openxmlformats-officedocument.presentationml.tags+xml"/>
  <Override PartName="/ppt/tags/tag1665.xml" ContentType="application/vnd.openxmlformats-officedocument.presentationml.tags+xml"/>
  <Override PartName="/ppt/tags/tag1666.xml" ContentType="application/vnd.openxmlformats-officedocument.presentationml.tags+xml"/>
  <Override PartName="/ppt/tags/tag1667.xml" ContentType="application/vnd.openxmlformats-officedocument.presentationml.tags+xml"/>
  <Override PartName="/ppt/tags/tag1668.xml" ContentType="application/vnd.openxmlformats-officedocument.presentationml.tags+xml"/>
  <Override PartName="/ppt/tags/tag1669.xml" ContentType="application/vnd.openxmlformats-officedocument.presentationml.tags+xml"/>
  <Override PartName="/ppt/tags/tag1670.xml" ContentType="application/vnd.openxmlformats-officedocument.presentationml.tags+xml"/>
  <Override PartName="/ppt/tags/tag1671.xml" ContentType="application/vnd.openxmlformats-officedocument.presentationml.tags+xml"/>
  <Override PartName="/ppt/tags/tag1672.xml" ContentType="application/vnd.openxmlformats-officedocument.presentationml.tags+xml"/>
  <Override PartName="/ppt/tags/tag1673.xml" ContentType="application/vnd.openxmlformats-officedocument.presentationml.tags+xml"/>
  <Override PartName="/ppt/tags/tag1674.xml" ContentType="application/vnd.openxmlformats-officedocument.presentationml.tags+xml"/>
  <Override PartName="/ppt/tags/tag1675.xml" ContentType="application/vnd.openxmlformats-officedocument.presentationml.tags+xml"/>
  <Override PartName="/ppt/tags/tag1676.xml" ContentType="application/vnd.openxmlformats-officedocument.presentationml.tags+xml"/>
  <Override PartName="/ppt/tags/tag1677.xml" ContentType="application/vnd.openxmlformats-officedocument.presentationml.tags+xml"/>
  <Override PartName="/ppt/tags/tag1678.xml" ContentType="application/vnd.openxmlformats-officedocument.presentationml.tags+xml"/>
  <Override PartName="/ppt/tags/tag1679.xml" ContentType="application/vnd.openxmlformats-officedocument.presentationml.tags+xml"/>
  <Override PartName="/ppt/tags/tag1680.xml" ContentType="application/vnd.openxmlformats-officedocument.presentationml.tags+xml"/>
  <Override PartName="/ppt/tags/tag1681.xml" ContentType="application/vnd.openxmlformats-officedocument.presentationml.tags+xml"/>
  <Override PartName="/ppt/tags/tag1682.xml" ContentType="application/vnd.openxmlformats-officedocument.presentationml.tags+xml"/>
  <Override PartName="/ppt/tags/tag1683.xml" ContentType="application/vnd.openxmlformats-officedocument.presentationml.tags+xml"/>
  <Override PartName="/ppt/tags/tag1684.xml" ContentType="application/vnd.openxmlformats-officedocument.presentationml.tags+xml"/>
  <Override PartName="/ppt/tags/tag1685.xml" ContentType="application/vnd.openxmlformats-officedocument.presentationml.tags+xml"/>
  <Override PartName="/ppt/tags/tag1686.xml" ContentType="application/vnd.openxmlformats-officedocument.presentationml.tags+xml"/>
  <Override PartName="/ppt/tags/tag1687.xml" ContentType="application/vnd.openxmlformats-officedocument.presentationml.tags+xml"/>
  <Override PartName="/ppt/tags/tag1688.xml" ContentType="application/vnd.openxmlformats-officedocument.presentationml.tags+xml"/>
  <Override PartName="/ppt/tags/tag1689.xml" ContentType="application/vnd.openxmlformats-officedocument.presentationml.tags+xml"/>
  <Override PartName="/ppt/tags/tag1690.xml" ContentType="application/vnd.openxmlformats-officedocument.presentationml.tags+xml"/>
  <Override PartName="/ppt/tags/tag1691.xml" ContentType="application/vnd.openxmlformats-officedocument.presentationml.tags+xml"/>
  <Override PartName="/ppt/tags/tag1692.xml" ContentType="application/vnd.openxmlformats-officedocument.presentationml.tags+xml"/>
  <Override PartName="/ppt/tags/tag1693.xml" ContentType="application/vnd.openxmlformats-officedocument.presentationml.tags+xml"/>
  <Override PartName="/ppt/tags/tag1694.xml" ContentType="application/vnd.openxmlformats-officedocument.presentationml.tags+xml"/>
  <Override PartName="/ppt/tags/tag1695.xml" ContentType="application/vnd.openxmlformats-officedocument.presentationml.tags+xml"/>
  <Override PartName="/ppt/tags/tag1696.xml" ContentType="application/vnd.openxmlformats-officedocument.presentationml.tags+xml"/>
  <Override PartName="/ppt/tags/tag1697.xml" ContentType="application/vnd.openxmlformats-officedocument.presentationml.tags+xml"/>
  <Override PartName="/ppt/tags/tag1698.xml" ContentType="application/vnd.openxmlformats-officedocument.presentationml.tags+xml"/>
  <Override PartName="/ppt/tags/tag1699.xml" ContentType="application/vnd.openxmlformats-officedocument.presentationml.tags+xml"/>
  <Override PartName="/ppt/tags/tag1700.xml" ContentType="application/vnd.openxmlformats-officedocument.presentationml.tags+xml"/>
  <Override PartName="/ppt/notesSlides/notesSlide9.xml" ContentType="application/vnd.openxmlformats-officedocument.presentationml.notesSlide+xml"/>
  <Override PartName="/ppt/tags/tag1701.xml" ContentType="application/vnd.openxmlformats-officedocument.presentationml.tags+xml"/>
  <Override PartName="/ppt/tags/tag1702.xml" ContentType="application/vnd.openxmlformats-officedocument.presentationml.tags+xml"/>
  <Override PartName="/ppt/tags/tag1703.xml" ContentType="application/vnd.openxmlformats-officedocument.presentationml.tags+xml"/>
  <Override PartName="/ppt/tags/tag1704.xml" ContentType="application/vnd.openxmlformats-officedocument.presentationml.tags+xml"/>
  <Override PartName="/ppt/tags/tag1705.xml" ContentType="application/vnd.openxmlformats-officedocument.presentationml.tags+xml"/>
  <Override PartName="/ppt/tags/tag1706.xml" ContentType="application/vnd.openxmlformats-officedocument.presentationml.tags+xml"/>
  <Override PartName="/ppt/tags/tag1707.xml" ContentType="application/vnd.openxmlformats-officedocument.presentationml.tags+xml"/>
  <Override PartName="/ppt/tags/tag1708.xml" ContentType="application/vnd.openxmlformats-officedocument.presentationml.tags+xml"/>
  <Override PartName="/ppt/tags/tag1709.xml" ContentType="application/vnd.openxmlformats-officedocument.presentationml.tags+xml"/>
  <Override PartName="/ppt/tags/tag1710.xml" ContentType="application/vnd.openxmlformats-officedocument.presentationml.tags+xml"/>
  <Override PartName="/ppt/tags/tag1711.xml" ContentType="application/vnd.openxmlformats-officedocument.presentationml.tags+xml"/>
  <Override PartName="/ppt/tags/tag1712.xml" ContentType="application/vnd.openxmlformats-officedocument.presentationml.tags+xml"/>
  <Override PartName="/ppt/tags/tag1713.xml" ContentType="application/vnd.openxmlformats-officedocument.presentationml.tags+xml"/>
  <Override PartName="/ppt/tags/tag1714.xml" ContentType="application/vnd.openxmlformats-officedocument.presentationml.tags+xml"/>
  <Override PartName="/ppt/tags/tag1715.xml" ContentType="application/vnd.openxmlformats-officedocument.presentationml.tags+xml"/>
  <Override PartName="/ppt/tags/tag1716.xml" ContentType="application/vnd.openxmlformats-officedocument.presentationml.tags+xml"/>
  <Override PartName="/ppt/tags/tag1717.xml" ContentType="application/vnd.openxmlformats-officedocument.presentationml.tags+xml"/>
  <Override PartName="/ppt/tags/tag1718.xml" ContentType="application/vnd.openxmlformats-officedocument.presentationml.tags+xml"/>
  <Override PartName="/ppt/tags/tag1719.xml" ContentType="application/vnd.openxmlformats-officedocument.presentationml.tags+xml"/>
  <Override PartName="/ppt/tags/tag1720.xml" ContentType="application/vnd.openxmlformats-officedocument.presentationml.tags+xml"/>
  <Override PartName="/ppt/tags/tag1721.xml" ContentType="application/vnd.openxmlformats-officedocument.presentationml.tags+xml"/>
  <Override PartName="/ppt/tags/tag1722.xml" ContentType="application/vnd.openxmlformats-officedocument.presentationml.tags+xml"/>
  <Override PartName="/ppt/tags/tag1723.xml" ContentType="application/vnd.openxmlformats-officedocument.presentationml.tags+xml"/>
  <Override PartName="/ppt/tags/tag1724.xml" ContentType="application/vnd.openxmlformats-officedocument.presentationml.tags+xml"/>
  <Override PartName="/ppt/tags/tag1725.xml" ContentType="application/vnd.openxmlformats-officedocument.presentationml.tags+xml"/>
  <Override PartName="/ppt/tags/tag1726.xml" ContentType="application/vnd.openxmlformats-officedocument.presentationml.tags+xml"/>
  <Override PartName="/ppt/tags/tag1727.xml" ContentType="application/vnd.openxmlformats-officedocument.presentationml.tags+xml"/>
  <Override PartName="/ppt/tags/tag1728.xml" ContentType="application/vnd.openxmlformats-officedocument.presentationml.tags+xml"/>
  <Override PartName="/ppt/tags/tag1729.xml" ContentType="application/vnd.openxmlformats-officedocument.presentationml.tags+xml"/>
  <Override PartName="/ppt/tags/tag1730.xml" ContentType="application/vnd.openxmlformats-officedocument.presentationml.tags+xml"/>
  <Override PartName="/ppt/tags/tag1731.xml" ContentType="application/vnd.openxmlformats-officedocument.presentationml.tags+xml"/>
  <Override PartName="/ppt/tags/tag1732.xml" ContentType="application/vnd.openxmlformats-officedocument.presentationml.tags+xml"/>
  <Override PartName="/ppt/tags/tag1733.xml" ContentType="application/vnd.openxmlformats-officedocument.presentationml.tags+xml"/>
  <Override PartName="/ppt/tags/tag1734.xml" ContentType="application/vnd.openxmlformats-officedocument.presentationml.tags+xml"/>
  <Override PartName="/ppt/tags/tag1735.xml" ContentType="application/vnd.openxmlformats-officedocument.presentationml.tags+xml"/>
  <Override PartName="/ppt/tags/tag1736.xml" ContentType="application/vnd.openxmlformats-officedocument.presentationml.tags+xml"/>
  <Override PartName="/ppt/tags/tag1737.xml" ContentType="application/vnd.openxmlformats-officedocument.presentationml.tags+xml"/>
  <Override PartName="/ppt/tags/tag1738.xml" ContentType="application/vnd.openxmlformats-officedocument.presentationml.tags+xml"/>
  <Override PartName="/ppt/tags/tag1739.xml" ContentType="application/vnd.openxmlformats-officedocument.presentationml.tags+xml"/>
  <Override PartName="/ppt/tags/tag1740.xml" ContentType="application/vnd.openxmlformats-officedocument.presentationml.tags+xml"/>
  <Override PartName="/ppt/tags/tag1741.xml" ContentType="application/vnd.openxmlformats-officedocument.presentationml.tags+xml"/>
  <Override PartName="/ppt/tags/tag1742.xml" ContentType="application/vnd.openxmlformats-officedocument.presentationml.tags+xml"/>
  <Override PartName="/ppt/tags/tag1743.xml" ContentType="application/vnd.openxmlformats-officedocument.presentationml.tags+xml"/>
  <Override PartName="/ppt/tags/tag1744.xml" ContentType="application/vnd.openxmlformats-officedocument.presentationml.tags+xml"/>
  <Override PartName="/ppt/tags/tag1745.xml" ContentType="application/vnd.openxmlformats-officedocument.presentationml.tags+xml"/>
  <Override PartName="/ppt/tags/tag1746.xml" ContentType="application/vnd.openxmlformats-officedocument.presentationml.tags+xml"/>
  <Override PartName="/ppt/tags/tag1747.xml" ContentType="application/vnd.openxmlformats-officedocument.presentationml.tags+xml"/>
  <Override PartName="/ppt/tags/tag1748.xml" ContentType="application/vnd.openxmlformats-officedocument.presentationml.tags+xml"/>
  <Override PartName="/ppt/tags/tag1749.xml" ContentType="application/vnd.openxmlformats-officedocument.presentationml.tags+xml"/>
  <Override PartName="/ppt/tags/tag1750.xml" ContentType="application/vnd.openxmlformats-officedocument.presentationml.tags+xml"/>
  <Override PartName="/ppt/tags/tag1751.xml" ContentType="application/vnd.openxmlformats-officedocument.presentationml.tags+xml"/>
  <Override PartName="/ppt/tags/tag1752.xml" ContentType="application/vnd.openxmlformats-officedocument.presentationml.tags+xml"/>
  <Override PartName="/ppt/tags/tag1753.xml" ContentType="application/vnd.openxmlformats-officedocument.presentationml.tags+xml"/>
  <Override PartName="/ppt/notesSlides/notesSlide10.xml" ContentType="application/vnd.openxmlformats-officedocument.presentationml.notesSlide+xml"/>
  <Override PartName="/ppt/tags/tag1754.xml" ContentType="application/vnd.openxmlformats-officedocument.presentationml.tags+xml"/>
  <Override PartName="/ppt/tags/tag1755.xml" ContentType="application/vnd.openxmlformats-officedocument.presentationml.tags+xml"/>
  <Override PartName="/ppt/tags/tag1756.xml" ContentType="application/vnd.openxmlformats-officedocument.presentationml.tags+xml"/>
  <Override PartName="/ppt/tags/tag1757.xml" ContentType="application/vnd.openxmlformats-officedocument.presentationml.tags+xml"/>
  <Override PartName="/ppt/tags/tag1758.xml" ContentType="application/vnd.openxmlformats-officedocument.presentationml.tags+xml"/>
  <Override PartName="/ppt/tags/tag1759.xml" ContentType="application/vnd.openxmlformats-officedocument.presentationml.tags+xml"/>
  <Override PartName="/ppt/tags/tag1760.xml" ContentType="application/vnd.openxmlformats-officedocument.presentationml.tags+xml"/>
  <Override PartName="/ppt/tags/tag1761.xml" ContentType="application/vnd.openxmlformats-officedocument.presentationml.tags+xml"/>
  <Override PartName="/ppt/tags/tag1762.xml" ContentType="application/vnd.openxmlformats-officedocument.presentationml.tags+xml"/>
  <Override PartName="/ppt/tags/tag1763.xml" ContentType="application/vnd.openxmlformats-officedocument.presentationml.tags+xml"/>
  <Override PartName="/ppt/tags/tag1764.xml" ContentType="application/vnd.openxmlformats-officedocument.presentationml.tags+xml"/>
  <Override PartName="/ppt/tags/tag1765.xml" ContentType="application/vnd.openxmlformats-officedocument.presentationml.tags+xml"/>
  <Override PartName="/ppt/tags/tag1766.xml" ContentType="application/vnd.openxmlformats-officedocument.presentationml.tags+xml"/>
  <Override PartName="/ppt/tags/tag1767.xml" ContentType="application/vnd.openxmlformats-officedocument.presentationml.tags+xml"/>
  <Override PartName="/ppt/tags/tag1768.xml" ContentType="application/vnd.openxmlformats-officedocument.presentationml.tags+xml"/>
  <Override PartName="/ppt/tags/tag1769.xml" ContentType="application/vnd.openxmlformats-officedocument.presentationml.tags+xml"/>
  <Override PartName="/ppt/tags/tag1770.xml" ContentType="application/vnd.openxmlformats-officedocument.presentationml.tags+xml"/>
  <Override PartName="/ppt/tags/tag1771.xml" ContentType="application/vnd.openxmlformats-officedocument.presentationml.tags+xml"/>
  <Override PartName="/ppt/tags/tag1772.xml" ContentType="application/vnd.openxmlformats-officedocument.presentationml.tags+xml"/>
  <Override PartName="/ppt/tags/tag1773.xml" ContentType="application/vnd.openxmlformats-officedocument.presentationml.tags+xml"/>
  <Override PartName="/ppt/tags/tag1774.xml" ContentType="application/vnd.openxmlformats-officedocument.presentationml.tags+xml"/>
  <Override PartName="/ppt/tags/tag1775.xml" ContentType="application/vnd.openxmlformats-officedocument.presentationml.tags+xml"/>
  <Override PartName="/ppt/tags/tag1776.xml" ContentType="application/vnd.openxmlformats-officedocument.presentationml.tags+xml"/>
  <Override PartName="/ppt/tags/tag1777.xml" ContentType="application/vnd.openxmlformats-officedocument.presentationml.tags+xml"/>
  <Override PartName="/ppt/tags/tag1778.xml" ContentType="application/vnd.openxmlformats-officedocument.presentationml.tags+xml"/>
  <Override PartName="/ppt/tags/tag1779.xml" ContentType="application/vnd.openxmlformats-officedocument.presentationml.tags+xml"/>
  <Override PartName="/ppt/tags/tag1780.xml" ContentType="application/vnd.openxmlformats-officedocument.presentationml.tags+xml"/>
  <Override PartName="/ppt/tags/tag1781.xml" ContentType="application/vnd.openxmlformats-officedocument.presentationml.tags+xml"/>
  <Override PartName="/ppt/tags/tag1782.xml" ContentType="application/vnd.openxmlformats-officedocument.presentationml.tags+xml"/>
  <Override PartName="/ppt/tags/tag1783.xml" ContentType="application/vnd.openxmlformats-officedocument.presentationml.tags+xml"/>
  <Override PartName="/ppt/tags/tag1784.xml" ContentType="application/vnd.openxmlformats-officedocument.presentationml.tags+xml"/>
  <Override PartName="/ppt/tags/tag1785.xml" ContentType="application/vnd.openxmlformats-officedocument.presentationml.tags+xml"/>
  <Override PartName="/ppt/tags/tag1786.xml" ContentType="application/vnd.openxmlformats-officedocument.presentationml.tags+xml"/>
  <Override PartName="/ppt/tags/tag1787.xml" ContentType="application/vnd.openxmlformats-officedocument.presentationml.tags+xml"/>
  <Override PartName="/ppt/tags/tag1788.xml" ContentType="application/vnd.openxmlformats-officedocument.presentationml.tags+xml"/>
  <Override PartName="/ppt/tags/tag1789.xml" ContentType="application/vnd.openxmlformats-officedocument.presentationml.tags+xml"/>
  <Override PartName="/ppt/tags/tag1790.xml" ContentType="application/vnd.openxmlformats-officedocument.presentationml.tags+xml"/>
  <Override PartName="/ppt/tags/tag1791.xml" ContentType="application/vnd.openxmlformats-officedocument.presentationml.tags+xml"/>
  <Override PartName="/ppt/tags/tag1792.xml" ContentType="application/vnd.openxmlformats-officedocument.presentationml.tags+xml"/>
  <Override PartName="/ppt/tags/tag1793.xml" ContentType="application/vnd.openxmlformats-officedocument.presentationml.tags+xml"/>
  <Override PartName="/ppt/tags/tag1794.xml" ContentType="application/vnd.openxmlformats-officedocument.presentationml.tags+xml"/>
  <Override PartName="/ppt/tags/tag1795.xml" ContentType="application/vnd.openxmlformats-officedocument.presentationml.tags+xml"/>
  <Override PartName="/ppt/tags/tag1796.xml" ContentType="application/vnd.openxmlformats-officedocument.presentationml.tags+xml"/>
  <Override PartName="/ppt/tags/tag1797.xml" ContentType="application/vnd.openxmlformats-officedocument.presentationml.tags+xml"/>
  <Override PartName="/ppt/tags/tag1798.xml" ContentType="application/vnd.openxmlformats-officedocument.presentationml.tags+xml"/>
  <Override PartName="/ppt/tags/tag1799.xml" ContentType="application/vnd.openxmlformats-officedocument.presentationml.tags+xml"/>
  <Override PartName="/ppt/tags/tag1800.xml" ContentType="application/vnd.openxmlformats-officedocument.presentationml.tags+xml"/>
  <Override PartName="/ppt/tags/tag1801.xml" ContentType="application/vnd.openxmlformats-officedocument.presentationml.tags+xml"/>
  <Override PartName="/ppt/tags/tag1802.xml" ContentType="application/vnd.openxmlformats-officedocument.presentationml.tags+xml"/>
  <Override PartName="/ppt/tags/tag1803.xml" ContentType="application/vnd.openxmlformats-officedocument.presentationml.tags+xml"/>
  <Override PartName="/ppt/tags/tag1804.xml" ContentType="application/vnd.openxmlformats-officedocument.presentationml.tags+xml"/>
  <Override PartName="/ppt/tags/tag1805.xml" ContentType="application/vnd.openxmlformats-officedocument.presentationml.tags+xml"/>
  <Override PartName="/ppt/tags/tag1806.xml" ContentType="application/vnd.openxmlformats-officedocument.presentationml.tags+xml"/>
  <Override PartName="/ppt/notesSlides/notesSlide11.xml" ContentType="application/vnd.openxmlformats-officedocument.presentationml.notesSlide+xml"/>
  <Override PartName="/ppt/tags/tag1807.xml" ContentType="application/vnd.openxmlformats-officedocument.presentationml.tags+xml"/>
  <Override PartName="/ppt/tags/tag1808.xml" ContentType="application/vnd.openxmlformats-officedocument.presentationml.tags+xml"/>
  <Override PartName="/ppt/tags/tag1809.xml" ContentType="application/vnd.openxmlformats-officedocument.presentationml.tags+xml"/>
  <Override PartName="/ppt/tags/tag1810.xml" ContentType="application/vnd.openxmlformats-officedocument.presentationml.tags+xml"/>
  <Override PartName="/ppt/tags/tag1811.xml" ContentType="application/vnd.openxmlformats-officedocument.presentationml.tags+xml"/>
  <Override PartName="/ppt/tags/tag1812.xml" ContentType="application/vnd.openxmlformats-officedocument.presentationml.tags+xml"/>
  <Override PartName="/ppt/tags/tag1813.xml" ContentType="application/vnd.openxmlformats-officedocument.presentationml.tags+xml"/>
  <Override PartName="/ppt/tags/tag1814.xml" ContentType="application/vnd.openxmlformats-officedocument.presentationml.tags+xml"/>
  <Override PartName="/ppt/tags/tag1815.xml" ContentType="application/vnd.openxmlformats-officedocument.presentationml.tags+xml"/>
  <Override PartName="/ppt/tags/tag1816.xml" ContentType="application/vnd.openxmlformats-officedocument.presentationml.tags+xml"/>
  <Override PartName="/ppt/tags/tag1817.xml" ContentType="application/vnd.openxmlformats-officedocument.presentationml.tags+xml"/>
  <Override PartName="/ppt/tags/tag1818.xml" ContentType="application/vnd.openxmlformats-officedocument.presentationml.tags+xml"/>
  <Override PartName="/ppt/tags/tag1819.xml" ContentType="application/vnd.openxmlformats-officedocument.presentationml.tags+xml"/>
  <Override PartName="/ppt/tags/tag1820.xml" ContentType="application/vnd.openxmlformats-officedocument.presentationml.tags+xml"/>
  <Override PartName="/ppt/tags/tag1821.xml" ContentType="application/vnd.openxmlformats-officedocument.presentationml.tags+xml"/>
  <Override PartName="/ppt/tags/tag1822.xml" ContentType="application/vnd.openxmlformats-officedocument.presentationml.tags+xml"/>
  <Override PartName="/ppt/tags/tag1823.xml" ContentType="application/vnd.openxmlformats-officedocument.presentationml.tags+xml"/>
  <Override PartName="/ppt/tags/tag1824.xml" ContentType="application/vnd.openxmlformats-officedocument.presentationml.tags+xml"/>
  <Override PartName="/ppt/tags/tag1825.xml" ContentType="application/vnd.openxmlformats-officedocument.presentationml.tags+xml"/>
  <Override PartName="/ppt/tags/tag1826.xml" ContentType="application/vnd.openxmlformats-officedocument.presentationml.tags+xml"/>
  <Override PartName="/ppt/tags/tag1827.xml" ContentType="application/vnd.openxmlformats-officedocument.presentationml.tags+xml"/>
  <Override PartName="/ppt/tags/tag1828.xml" ContentType="application/vnd.openxmlformats-officedocument.presentationml.tags+xml"/>
  <Override PartName="/ppt/tags/tag1829.xml" ContentType="application/vnd.openxmlformats-officedocument.presentationml.tags+xml"/>
  <Override PartName="/ppt/tags/tag1830.xml" ContentType="application/vnd.openxmlformats-officedocument.presentationml.tags+xml"/>
  <Override PartName="/ppt/tags/tag1831.xml" ContentType="application/vnd.openxmlformats-officedocument.presentationml.tags+xml"/>
  <Override PartName="/ppt/tags/tag1832.xml" ContentType="application/vnd.openxmlformats-officedocument.presentationml.tags+xml"/>
  <Override PartName="/ppt/tags/tag1833.xml" ContentType="application/vnd.openxmlformats-officedocument.presentationml.tags+xml"/>
  <Override PartName="/ppt/tags/tag1834.xml" ContentType="application/vnd.openxmlformats-officedocument.presentationml.tags+xml"/>
  <Override PartName="/ppt/tags/tag1835.xml" ContentType="application/vnd.openxmlformats-officedocument.presentationml.tags+xml"/>
  <Override PartName="/ppt/tags/tag1836.xml" ContentType="application/vnd.openxmlformats-officedocument.presentationml.tags+xml"/>
  <Override PartName="/ppt/tags/tag1837.xml" ContentType="application/vnd.openxmlformats-officedocument.presentationml.tags+xml"/>
  <Override PartName="/ppt/tags/tag1838.xml" ContentType="application/vnd.openxmlformats-officedocument.presentationml.tags+xml"/>
  <Override PartName="/ppt/tags/tag1839.xml" ContentType="application/vnd.openxmlformats-officedocument.presentationml.tags+xml"/>
  <Override PartName="/ppt/tags/tag1840.xml" ContentType="application/vnd.openxmlformats-officedocument.presentationml.tags+xml"/>
  <Override PartName="/ppt/tags/tag1841.xml" ContentType="application/vnd.openxmlformats-officedocument.presentationml.tags+xml"/>
  <Override PartName="/ppt/tags/tag1842.xml" ContentType="application/vnd.openxmlformats-officedocument.presentationml.tags+xml"/>
  <Override PartName="/ppt/tags/tag1843.xml" ContentType="application/vnd.openxmlformats-officedocument.presentationml.tags+xml"/>
  <Override PartName="/ppt/tags/tag1844.xml" ContentType="application/vnd.openxmlformats-officedocument.presentationml.tags+xml"/>
  <Override PartName="/ppt/tags/tag1845.xml" ContentType="application/vnd.openxmlformats-officedocument.presentationml.tags+xml"/>
  <Override PartName="/ppt/tags/tag1846.xml" ContentType="application/vnd.openxmlformats-officedocument.presentationml.tags+xml"/>
  <Override PartName="/ppt/tags/tag1847.xml" ContentType="application/vnd.openxmlformats-officedocument.presentationml.tags+xml"/>
  <Override PartName="/ppt/tags/tag1848.xml" ContentType="application/vnd.openxmlformats-officedocument.presentationml.tags+xml"/>
  <Override PartName="/ppt/tags/tag1849.xml" ContentType="application/vnd.openxmlformats-officedocument.presentationml.tags+xml"/>
  <Override PartName="/ppt/tags/tag1850.xml" ContentType="application/vnd.openxmlformats-officedocument.presentationml.tags+xml"/>
  <Override PartName="/ppt/tags/tag1851.xml" ContentType="application/vnd.openxmlformats-officedocument.presentationml.tags+xml"/>
  <Override PartName="/ppt/tags/tag1852.xml" ContentType="application/vnd.openxmlformats-officedocument.presentationml.tags+xml"/>
  <Override PartName="/ppt/tags/tag1853.xml" ContentType="application/vnd.openxmlformats-officedocument.presentationml.tags+xml"/>
  <Override PartName="/ppt/tags/tag1854.xml" ContentType="application/vnd.openxmlformats-officedocument.presentationml.tags+xml"/>
  <Override PartName="/ppt/tags/tag1855.xml" ContentType="application/vnd.openxmlformats-officedocument.presentationml.tags+xml"/>
  <Override PartName="/ppt/tags/tag1856.xml" ContentType="application/vnd.openxmlformats-officedocument.presentationml.tags+xml"/>
  <Override PartName="/ppt/tags/tag1857.xml" ContentType="application/vnd.openxmlformats-officedocument.presentationml.tags+xml"/>
  <Override PartName="/ppt/tags/tag1858.xml" ContentType="application/vnd.openxmlformats-officedocument.presentationml.tags+xml"/>
  <Override PartName="/ppt/tags/tag1859.xml" ContentType="application/vnd.openxmlformats-officedocument.presentationml.tags+xml"/>
  <Override PartName="/ppt/notesSlides/notesSlide12.xml" ContentType="application/vnd.openxmlformats-officedocument.presentationml.notesSlide+xml"/>
  <Override PartName="/ppt/tags/tag1860.xml" ContentType="application/vnd.openxmlformats-officedocument.presentationml.tags+xml"/>
  <Override PartName="/ppt/tags/tag1861.xml" ContentType="application/vnd.openxmlformats-officedocument.presentationml.tags+xml"/>
  <Override PartName="/ppt/tags/tag1862.xml" ContentType="application/vnd.openxmlformats-officedocument.presentationml.tags+xml"/>
  <Override PartName="/ppt/tags/tag1863.xml" ContentType="application/vnd.openxmlformats-officedocument.presentationml.tags+xml"/>
  <Override PartName="/ppt/tags/tag1864.xml" ContentType="application/vnd.openxmlformats-officedocument.presentationml.tags+xml"/>
  <Override PartName="/ppt/tags/tag1865.xml" ContentType="application/vnd.openxmlformats-officedocument.presentationml.tags+xml"/>
  <Override PartName="/ppt/tags/tag1866.xml" ContentType="application/vnd.openxmlformats-officedocument.presentationml.tags+xml"/>
  <Override PartName="/ppt/tags/tag1867.xml" ContentType="application/vnd.openxmlformats-officedocument.presentationml.tags+xml"/>
  <Override PartName="/ppt/tags/tag1868.xml" ContentType="application/vnd.openxmlformats-officedocument.presentationml.tags+xml"/>
  <Override PartName="/ppt/tags/tag1869.xml" ContentType="application/vnd.openxmlformats-officedocument.presentationml.tags+xml"/>
  <Override PartName="/ppt/tags/tag1870.xml" ContentType="application/vnd.openxmlformats-officedocument.presentationml.tags+xml"/>
  <Override PartName="/ppt/tags/tag1871.xml" ContentType="application/vnd.openxmlformats-officedocument.presentationml.tags+xml"/>
  <Override PartName="/ppt/tags/tag1872.xml" ContentType="application/vnd.openxmlformats-officedocument.presentationml.tags+xml"/>
  <Override PartName="/ppt/tags/tag1873.xml" ContentType="application/vnd.openxmlformats-officedocument.presentationml.tags+xml"/>
  <Override PartName="/ppt/tags/tag1874.xml" ContentType="application/vnd.openxmlformats-officedocument.presentationml.tags+xml"/>
  <Override PartName="/ppt/tags/tag1875.xml" ContentType="application/vnd.openxmlformats-officedocument.presentationml.tags+xml"/>
  <Override PartName="/ppt/tags/tag1876.xml" ContentType="application/vnd.openxmlformats-officedocument.presentationml.tags+xml"/>
  <Override PartName="/ppt/tags/tag1877.xml" ContentType="application/vnd.openxmlformats-officedocument.presentationml.tags+xml"/>
  <Override PartName="/ppt/tags/tag1878.xml" ContentType="application/vnd.openxmlformats-officedocument.presentationml.tags+xml"/>
  <Override PartName="/ppt/tags/tag1879.xml" ContentType="application/vnd.openxmlformats-officedocument.presentationml.tags+xml"/>
  <Override PartName="/ppt/tags/tag1880.xml" ContentType="application/vnd.openxmlformats-officedocument.presentationml.tags+xml"/>
  <Override PartName="/ppt/tags/tag1881.xml" ContentType="application/vnd.openxmlformats-officedocument.presentationml.tags+xml"/>
  <Override PartName="/ppt/tags/tag1882.xml" ContentType="application/vnd.openxmlformats-officedocument.presentationml.tags+xml"/>
  <Override PartName="/ppt/tags/tag1883.xml" ContentType="application/vnd.openxmlformats-officedocument.presentationml.tags+xml"/>
  <Override PartName="/ppt/tags/tag1884.xml" ContentType="application/vnd.openxmlformats-officedocument.presentationml.tags+xml"/>
  <Override PartName="/ppt/tags/tag1885.xml" ContentType="application/vnd.openxmlformats-officedocument.presentationml.tags+xml"/>
  <Override PartName="/ppt/tags/tag1886.xml" ContentType="application/vnd.openxmlformats-officedocument.presentationml.tags+xml"/>
  <Override PartName="/ppt/tags/tag1887.xml" ContentType="application/vnd.openxmlformats-officedocument.presentationml.tags+xml"/>
  <Override PartName="/ppt/tags/tag1888.xml" ContentType="application/vnd.openxmlformats-officedocument.presentationml.tags+xml"/>
  <Override PartName="/ppt/tags/tag1889.xml" ContentType="application/vnd.openxmlformats-officedocument.presentationml.tags+xml"/>
  <Override PartName="/ppt/tags/tag1890.xml" ContentType="application/vnd.openxmlformats-officedocument.presentationml.tags+xml"/>
  <Override PartName="/ppt/tags/tag1891.xml" ContentType="application/vnd.openxmlformats-officedocument.presentationml.tags+xml"/>
  <Override PartName="/ppt/tags/tag1892.xml" ContentType="application/vnd.openxmlformats-officedocument.presentationml.tags+xml"/>
  <Override PartName="/ppt/tags/tag1893.xml" ContentType="application/vnd.openxmlformats-officedocument.presentationml.tags+xml"/>
  <Override PartName="/ppt/tags/tag1894.xml" ContentType="application/vnd.openxmlformats-officedocument.presentationml.tags+xml"/>
  <Override PartName="/ppt/tags/tag1895.xml" ContentType="application/vnd.openxmlformats-officedocument.presentationml.tags+xml"/>
  <Override PartName="/ppt/tags/tag1896.xml" ContentType="application/vnd.openxmlformats-officedocument.presentationml.tags+xml"/>
  <Override PartName="/ppt/tags/tag1897.xml" ContentType="application/vnd.openxmlformats-officedocument.presentationml.tags+xml"/>
  <Override PartName="/ppt/tags/tag1898.xml" ContentType="application/vnd.openxmlformats-officedocument.presentationml.tags+xml"/>
  <Override PartName="/ppt/tags/tag1899.xml" ContentType="application/vnd.openxmlformats-officedocument.presentationml.tags+xml"/>
  <Override PartName="/ppt/tags/tag1900.xml" ContentType="application/vnd.openxmlformats-officedocument.presentationml.tags+xml"/>
  <Override PartName="/ppt/tags/tag1901.xml" ContentType="application/vnd.openxmlformats-officedocument.presentationml.tags+xml"/>
  <Override PartName="/ppt/tags/tag1902.xml" ContentType="application/vnd.openxmlformats-officedocument.presentationml.tags+xml"/>
  <Override PartName="/ppt/tags/tag1903.xml" ContentType="application/vnd.openxmlformats-officedocument.presentationml.tags+xml"/>
  <Override PartName="/ppt/tags/tag1904.xml" ContentType="application/vnd.openxmlformats-officedocument.presentationml.tags+xml"/>
  <Override PartName="/ppt/tags/tag1905.xml" ContentType="application/vnd.openxmlformats-officedocument.presentationml.tags+xml"/>
  <Override PartName="/ppt/tags/tag1906.xml" ContentType="application/vnd.openxmlformats-officedocument.presentationml.tags+xml"/>
  <Override PartName="/ppt/tags/tag1907.xml" ContentType="application/vnd.openxmlformats-officedocument.presentationml.tags+xml"/>
  <Override PartName="/ppt/tags/tag1908.xml" ContentType="application/vnd.openxmlformats-officedocument.presentationml.tags+xml"/>
  <Override PartName="/ppt/tags/tag1909.xml" ContentType="application/vnd.openxmlformats-officedocument.presentationml.tags+xml"/>
  <Override PartName="/ppt/tags/tag1910.xml" ContentType="application/vnd.openxmlformats-officedocument.presentationml.tags+xml"/>
  <Override PartName="/ppt/tags/tag1911.xml" ContentType="application/vnd.openxmlformats-officedocument.presentationml.tags+xml"/>
  <Override PartName="/ppt/tags/tag1912.xml" ContentType="application/vnd.openxmlformats-officedocument.presentationml.tags+xml"/>
  <Override PartName="/ppt/notesSlides/notesSlide13.xml" ContentType="application/vnd.openxmlformats-officedocument.presentationml.notesSlide+xml"/>
  <Override PartName="/ppt/tags/tag1913.xml" ContentType="application/vnd.openxmlformats-officedocument.presentationml.tags+xml"/>
  <Override PartName="/ppt/tags/tag1914.xml" ContentType="application/vnd.openxmlformats-officedocument.presentationml.tags+xml"/>
  <Override PartName="/ppt/tags/tag1915.xml" ContentType="application/vnd.openxmlformats-officedocument.presentationml.tags+xml"/>
  <Override PartName="/ppt/tags/tag1916.xml" ContentType="application/vnd.openxmlformats-officedocument.presentationml.tags+xml"/>
  <Override PartName="/ppt/tags/tag1917.xml" ContentType="application/vnd.openxmlformats-officedocument.presentationml.tags+xml"/>
  <Override PartName="/ppt/tags/tag1918.xml" ContentType="application/vnd.openxmlformats-officedocument.presentationml.tags+xml"/>
  <Override PartName="/ppt/tags/tag1919.xml" ContentType="application/vnd.openxmlformats-officedocument.presentationml.tags+xml"/>
  <Override PartName="/ppt/tags/tag1920.xml" ContentType="application/vnd.openxmlformats-officedocument.presentationml.tags+xml"/>
  <Override PartName="/ppt/tags/tag1921.xml" ContentType="application/vnd.openxmlformats-officedocument.presentationml.tags+xml"/>
  <Override PartName="/ppt/tags/tag1922.xml" ContentType="application/vnd.openxmlformats-officedocument.presentationml.tags+xml"/>
  <Override PartName="/ppt/tags/tag1923.xml" ContentType="application/vnd.openxmlformats-officedocument.presentationml.tags+xml"/>
  <Override PartName="/ppt/tags/tag1924.xml" ContentType="application/vnd.openxmlformats-officedocument.presentationml.tags+xml"/>
  <Override PartName="/ppt/tags/tag1925.xml" ContentType="application/vnd.openxmlformats-officedocument.presentationml.tags+xml"/>
  <Override PartName="/ppt/tags/tag1926.xml" ContentType="application/vnd.openxmlformats-officedocument.presentationml.tags+xml"/>
  <Override PartName="/ppt/tags/tag1927.xml" ContentType="application/vnd.openxmlformats-officedocument.presentationml.tags+xml"/>
  <Override PartName="/ppt/tags/tag1928.xml" ContentType="application/vnd.openxmlformats-officedocument.presentationml.tags+xml"/>
  <Override PartName="/ppt/tags/tag1929.xml" ContentType="application/vnd.openxmlformats-officedocument.presentationml.tags+xml"/>
  <Override PartName="/ppt/tags/tag1930.xml" ContentType="application/vnd.openxmlformats-officedocument.presentationml.tags+xml"/>
  <Override PartName="/ppt/tags/tag1931.xml" ContentType="application/vnd.openxmlformats-officedocument.presentationml.tags+xml"/>
  <Override PartName="/ppt/tags/tag1932.xml" ContentType="application/vnd.openxmlformats-officedocument.presentationml.tags+xml"/>
  <Override PartName="/ppt/tags/tag1933.xml" ContentType="application/vnd.openxmlformats-officedocument.presentationml.tags+xml"/>
  <Override PartName="/ppt/tags/tag1934.xml" ContentType="application/vnd.openxmlformats-officedocument.presentationml.tags+xml"/>
  <Override PartName="/ppt/tags/tag1935.xml" ContentType="application/vnd.openxmlformats-officedocument.presentationml.tags+xml"/>
  <Override PartName="/ppt/tags/tag1936.xml" ContentType="application/vnd.openxmlformats-officedocument.presentationml.tags+xml"/>
  <Override PartName="/ppt/tags/tag1937.xml" ContentType="application/vnd.openxmlformats-officedocument.presentationml.tags+xml"/>
  <Override PartName="/ppt/tags/tag1938.xml" ContentType="application/vnd.openxmlformats-officedocument.presentationml.tags+xml"/>
  <Override PartName="/ppt/tags/tag1939.xml" ContentType="application/vnd.openxmlformats-officedocument.presentationml.tags+xml"/>
  <Override PartName="/ppt/tags/tag1940.xml" ContentType="application/vnd.openxmlformats-officedocument.presentationml.tags+xml"/>
  <Override PartName="/ppt/tags/tag1941.xml" ContentType="application/vnd.openxmlformats-officedocument.presentationml.tags+xml"/>
  <Override PartName="/ppt/tags/tag1942.xml" ContentType="application/vnd.openxmlformats-officedocument.presentationml.tags+xml"/>
  <Override PartName="/ppt/tags/tag1943.xml" ContentType="application/vnd.openxmlformats-officedocument.presentationml.tags+xml"/>
  <Override PartName="/ppt/tags/tag1944.xml" ContentType="application/vnd.openxmlformats-officedocument.presentationml.tags+xml"/>
  <Override PartName="/ppt/tags/tag1945.xml" ContentType="application/vnd.openxmlformats-officedocument.presentationml.tags+xml"/>
  <Override PartName="/ppt/tags/tag1946.xml" ContentType="application/vnd.openxmlformats-officedocument.presentationml.tags+xml"/>
  <Override PartName="/ppt/tags/tag1947.xml" ContentType="application/vnd.openxmlformats-officedocument.presentationml.tags+xml"/>
  <Override PartName="/ppt/tags/tag1948.xml" ContentType="application/vnd.openxmlformats-officedocument.presentationml.tags+xml"/>
  <Override PartName="/ppt/tags/tag1949.xml" ContentType="application/vnd.openxmlformats-officedocument.presentationml.tags+xml"/>
  <Override PartName="/ppt/tags/tag1950.xml" ContentType="application/vnd.openxmlformats-officedocument.presentationml.tags+xml"/>
  <Override PartName="/ppt/tags/tag1951.xml" ContentType="application/vnd.openxmlformats-officedocument.presentationml.tags+xml"/>
  <Override PartName="/ppt/tags/tag1952.xml" ContentType="application/vnd.openxmlformats-officedocument.presentationml.tags+xml"/>
  <Override PartName="/ppt/tags/tag1953.xml" ContentType="application/vnd.openxmlformats-officedocument.presentationml.tags+xml"/>
  <Override PartName="/ppt/tags/tag1954.xml" ContentType="application/vnd.openxmlformats-officedocument.presentationml.tags+xml"/>
  <Override PartName="/ppt/tags/tag1955.xml" ContentType="application/vnd.openxmlformats-officedocument.presentationml.tags+xml"/>
  <Override PartName="/ppt/tags/tag1956.xml" ContentType="application/vnd.openxmlformats-officedocument.presentationml.tags+xml"/>
  <Override PartName="/ppt/tags/tag1957.xml" ContentType="application/vnd.openxmlformats-officedocument.presentationml.tags+xml"/>
  <Override PartName="/ppt/tags/tag1958.xml" ContentType="application/vnd.openxmlformats-officedocument.presentationml.tags+xml"/>
  <Override PartName="/ppt/tags/tag1959.xml" ContentType="application/vnd.openxmlformats-officedocument.presentationml.tags+xml"/>
  <Override PartName="/ppt/tags/tag1960.xml" ContentType="application/vnd.openxmlformats-officedocument.presentationml.tags+xml"/>
  <Override PartName="/ppt/tags/tag1961.xml" ContentType="application/vnd.openxmlformats-officedocument.presentationml.tags+xml"/>
  <Override PartName="/ppt/tags/tag1962.xml" ContentType="application/vnd.openxmlformats-officedocument.presentationml.tags+xml"/>
  <Override PartName="/ppt/tags/tag1963.xml" ContentType="application/vnd.openxmlformats-officedocument.presentationml.tags+xml"/>
  <Override PartName="/ppt/tags/tag1964.xml" ContentType="application/vnd.openxmlformats-officedocument.presentationml.tags+xml"/>
  <Override PartName="/ppt/tags/tag1965.xml" ContentType="application/vnd.openxmlformats-officedocument.presentationml.tags+xml"/>
  <Override PartName="/ppt/tags/tag1966.xml" ContentType="application/vnd.openxmlformats-officedocument.presentationml.tags+xml"/>
  <Override PartName="/ppt/tags/tag1967.xml" ContentType="application/vnd.openxmlformats-officedocument.presentationml.tags+xml"/>
  <Override PartName="/ppt/tags/tag1968.xml" ContentType="application/vnd.openxmlformats-officedocument.presentationml.tags+xml"/>
  <Override PartName="/ppt/tags/tag1969.xml" ContentType="application/vnd.openxmlformats-officedocument.presentationml.tags+xml"/>
  <Override PartName="/ppt/tags/tag1970.xml" ContentType="application/vnd.openxmlformats-officedocument.presentationml.tags+xml"/>
  <Override PartName="/ppt/tags/tag1971.xml" ContentType="application/vnd.openxmlformats-officedocument.presentationml.tags+xml"/>
  <Override PartName="/ppt/tags/tag1972.xml" ContentType="application/vnd.openxmlformats-officedocument.presentationml.tags+xml"/>
  <Override PartName="/ppt/tags/tag1973.xml" ContentType="application/vnd.openxmlformats-officedocument.presentationml.tags+xml"/>
  <Override PartName="/ppt/tags/tag1974.xml" ContentType="application/vnd.openxmlformats-officedocument.presentationml.tags+xml"/>
  <Override PartName="/ppt/tags/tag1975.xml" ContentType="application/vnd.openxmlformats-officedocument.presentationml.tags+xml"/>
  <Override PartName="/ppt/tags/tag1976.xml" ContentType="application/vnd.openxmlformats-officedocument.presentationml.tags+xml"/>
  <Override PartName="/ppt/tags/tag1977.xml" ContentType="application/vnd.openxmlformats-officedocument.presentationml.tags+xml"/>
  <Override PartName="/ppt/tags/tag1978.xml" ContentType="application/vnd.openxmlformats-officedocument.presentationml.tags+xml"/>
  <Override PartName="/ppt/tags/tag1979.xml" ContentType="application/vnd.openxmlformats-officedocument.presentationml.tags+xml"/>
  <Override PartName="/ppt/tags/tag1980.xml" ContentType="application/vnd.openxmlformats-officedocument.presentationml.tags+xml"/>
  <Override PartName="/ppt/tags/tag1981.xml" ContentType="application/vnd.openxmlformats-officedocument.presentationml.tags+xml"/>
  <Override PartName="/ppt/tags/tag1982.xml" ContentType="application/vnd.openxmlformats-officedocument.presentationml.tags+xml"/>
  <Override PartName="/ppt/tags/tag1983.xml" ContentType="application/vnd.openxmlformats-officedocument.presentationml.tags+xml"/>
  <Override PartName="/ppt/tags/tag1984.xml" ContentType="application/vnd.openxmlformats-officedocument.presentationml.tags+xml"/>
  <Override PartName="/ppt/tags/tag1985.xml" ContentType="application/vnd.openxmlformats-officedocument.presentationml.tags+xml"/>
  <Override PartName="/ppt/tags/tag1986.xml" ContentType="application/vnd.openxmlformats-officedocument.presentationml.tags+xml"/>
  <Override PartName="/ppt/tags/tag1987.xml" ContentType="application/vnd.openxmlformats-officedocument.presentationml.tags+xml"/>
  <Override PartName="/ppt/tags/tag1988.xml" ContentType="application/vnd.openxmlformats-officedocument.presentationml.tags+xml"/>
  <Override PartName="/ppt/tags/tag1989.xml" ContentType="application/vnd.openxmlformats-officedocument.presentationml.tags+xml"/>
  <Override PartName="/ppt/tags/tag1990.xml" ContentType="application/vnd.openxmlformats-officedocument.presentationml.tags+xml"/>
  <Override PartName="/ppt/tags/tag1991.xml" ContentType="application/vnd.openxmlformats-officedocument.presentationml.tags+xml"/>
  <Override PartName="/ppt/tags/tag1992.xml" ContentType="application/vnd.openxmlformats-officedocument.presentationml.tags+xml"/>
  <Override PartName="/ppt/tags/tag1993.xml" ContentType="application/vnd.openxmlformats-officedocument.presentationml.tags+xml"/>
  <Override PartName="/ppt/tags/tag1994.xml" ContentType="application/vnd.openxmlformats-officedocument.presentationml.tags+xml"/>
  <Override PartName="/ppt/tags/tag1995.xml" ContentType="application/vnd.openxmlformats-officedocument.presentationml.tags+xml"/>
  <Override PartName="/ppt/tags/tag1996.xml" ContentType="application/vnd.openxmlformats-officedocument.presentationml.tags+xml"/>
  <Override PartName="/ppt/tags/tag1997.xml" ContentType="application/vnd.openxmlformats-officedocument.presentationml.tags+xml"/>
  <Override PartName="/ppt/tags/tag1998.xml" ContentType="application/vnd.openxmlformats-officedocument.presentationml.tags+xml"/>
  <Override PartName="/ppt/tags/tag1999.xml" ContentType="application/vnd.openxmlformats-officedocument.presentationml.tags+xml"/>
  <Override PartName="/ppt/tags/tag2000.xml" ContentType="application/vnd.openxmlformats-officedocument.presentationml.tags+xml"/>
  <Override PartName="/ppt/tags/tag2001.xml" ContentType="application/vnd.openxmlformats-officedocument.presentationml.tags+xml"/>
  <Override PartName="/ppt/tags/tag2002.xml" ContentType="application/vnd.openxmlformats-officedocument.presentationml.tags+xml"/>
  <Override PartName="/ppt/tags/tag2003.xml" ContentType="application/vnd.openxmlformats-officedocument.presentationml.tags+xml"/>
  <Override PartName="/ppt/tags/tag2004.xml" ContentType="application/vnd.openxmlformats-officedocument.presentationml.tags+xml"/>
  <Override PartName="/ppt/tags/tag2005.xml" ContentType="application/vnd.openxmlformats-officedocument.presentationml.tags+xml"/>
  <Override PartName="/ppt/tags/tag2006.xml" ContentType="application/vnd.openxmlformats-officedocument.presentationml.tags+xml"/>
  <Override PartName="/ppt/tags/tag2007.xml" ContentType="application/vnd.openxmlformats-officedocument.presentationml.tags+xml"/>
  <Override PartName="/ppt/tags/tag2008.xml" ContentType="application/vnd.openxmlformats-officedocument.presentationml.tags+xml"/>
  <Override PartName="/ppt/tags/tag2009.xml" ContentType="application/vnd.openxmlformats-officedocument.presentationml.tags+xml"/>
  <Override PartName="/ppt/tags/tag2010.xml" ContentType="application/vnd.openxmlformats-officedocument.presentationml.tags+xml"/>
  <Override PartName="/ppt/tags/tag2011.xml" ContentType="application/vnd.openxmlformats-officedocument.presentationml.tags+xml"/>
  <Override PartName="/ppt/tags/tag2012.xml" ContentType="application/vnd.openxmlformats-officedocument.presentationml.tags+xml"/>
  <Override PartName="/ppt/tags/tag2013.xml" ContentType="application/vnd.openxmlformats-officedocument.presentationml.tags+xml"/>
  <Override PartName="/ppt/tags/tag2014.xml" ContentType="application/vnd.openxmlformats-officedocument.presentationml.tags+xml"/>
  <Override PartName="/ppt/tags/tag2015.xml" ContentType="application/vnd.openxmlformats-officedocument.presentationml.tags+xml"/>
  <Override PartName="/ppt/tags/tag2016.xml" ContentType="application/vnd.openxmlformats-officedocument.presentationml.tags+xml"/>
  <Override PartName="/ppt/tags/tag2017.xml" ContentType="application/vnd.openxmlformats-officedocument.presentationml.tags+xml"/>
  <Override PartName="/ppt/tags/tag2018.xml" ContentType="application/vnd.openxmlformats-officedocument.presentationml.tags+xml"/>
  <Override PartName="/ppt/tags/tag2019.xml" ContentType="application/vnd.openxmlformats-officedocument.presentationml.tags+xml"/>
  <Override PartName="/ppt/tags/tag2020.xml" ContentType="application/vnd.openxmlformats-officedocument.presentationml.tags+xml"/>
  <Override PartName="/ppt/tags/tag2021.xml" ContentType="application/vnd.openxmlformats-officedocument.presentationml.tags+xml"/>
  <Override PartName="/ppt/tags/tag2022.xml" ContentType="application/vnd.openxmlformats-officedocument.presentationml.tags+xml"/>
  <Override PartName="/ppt/tags/tag2023.xml" ContentType="application/vnd.openxmlformats-officedocument.presentationml.tags+xml"/>
  <Override PartName="/ppt/tags/tag2024.xml" ContentType="application/vnd.openxmlformats-officedocument.presentationml.tags+xml"/>
  <Override PartName="/ppt/tags/tag2025.xml" ContentType="application/vnd.openxmlformats-officedocument.presentationml.tags+xml"/>
  <Override PartName="/ppt/tags/tag2026.xml" ContentType="application/vnd.openxmlformats-officedocument.presentationml.tags+xml"/>
  <Override PartName="/ppt/tags/tag2027.xml" ContentType="application/vnd.openxmlformats-officedocument.presentationml.tags+xml"/>
  <Override PartName="/ppt/tags/tag2028.xml" ContentType="application/vnd.openxmlformats-officedocument.presentationml.tags+xml"/>
  <Override PartName="/ppt/tags/tag2029.xml" ContentType="application/vnd.openxmlformats-officedocument.presentationml.tags+xml"/>
  <Override PartName="/ppt/tags/tag2030.xml" ContentType="application/vnd.openxmlformats-officedocument.presentationml.tags+xml"/>
  <Override PartName="/ppt/tags/tag2031.xml" ContentType="application/vnd.openxmlformats-officedocument.presentationml.tags+xml"/>
  <Override PartName="/ppt/tags/tag2032.xml" ContentType="application/vnd.openxmlformats-officedocument.presentationml.tags+xml"/>
  <Override PartName="/ppt/tags/tag2033.xml" ContentType="application/vnd.openxmlformats-officedocument.presentationml.tags+xml"/>
  <Override PartName="/ppt/tags/tag2034.xml" ContentType="application/vnd.openxmlformats-officedocument.presentationml.tags+xml"/>
  <Override PartName="/ppt/tags/tag2035.xml" ContentType="application/vnd.openxmlformats-officedocument.presentationml.tags+xml"/>
  <Override PartName="/ppt/tags/tag2036.xml" ContentType="application/vnd.openxmlformats-officedocument.presentationml.tags+xml"/>
  <Override PartName="/ppt/tags/tag2037.xml" ContentType="application/vnd.openxmlformats-officedocument.presentationml.tags+xml"/>
  <Override PartName="/ppt/tags/tag2038.xml" ContentType="application/vnd.openxmlformats-officedocument.presentationml.tags+xml"/>
  <Override PartName="/ppt/tags/tag2039.xml" ContentType="application/vnd.openxmlformats-officedocument.presentationml.tags+xml"/>
  <Override PartName="/ppt/tags/tag2040.xml" ContentType="application/vnd.openxmlformats-officedocument.presentationml.tags+xml"/>
  <Override PartName="/ppt/tags/tag2041.xml" ContentType="application/vnd.openxmlformats-officedocument.presentationml.tags+xml"/>
  <Override PartName="/ppt/tags/tag2042.xml" ContentType="application/vnd.openxmlformats-officedocument.presentationml.tags+xml"/>
  <Override PartName="/ppt/tags/tag2043.xml" ContentType="application/vnd.openxmlformats-officedocument.presentationml.tags+xml"/>
  <Override PartName="/ppt/tags/tag2044.xml" ContentType="application/vnd.openxmlformats-officedocument.presentationml.tags+xml"/>
  <Override PartName="/ppt/tags/tag2045.xml" ContentType="application/vnd.openxmlformats-officedocument.presentationml.tags+xml"/>
  <Override PartName="/ppt/tags/tag2046.xml" ContentType="application/vnd.openxmlformats-officedocument.presentationml.tags+xml"/>
  <Override PartName="/ppt/tags/tag2047.xml" ContentType="application/vnd.openxmlformats-officedocument.presentationml.tags+xml"/>
  <Override PartName="/ppt/tags/tag2048.xml" ContentType="application/vnd.openxmlformats-officedocument.presentationml.tags+xml"/>
  <Override PartName="/ppt/tags/tag2049.xml" ContentType="application/vnd.openxmlformats-officedocument.presentationml.tags+xml"/>
  <Override PartName="/ppt/tags/tag2050.xml" ContentType="application/vnd.openxmlformats-officedocument.presentationml.tags+xml"/>
  <Override PartName="/ppt/tags/tag2051.xml" ContentType="application/vnd.openxmlformats-officedocument.presentationml.tags+xml"/>
  <Override PartName="/ppt/tags/tag2052.xml" ContentType="application/vnd.openxmlformats-officedocument.presentationml.tags+xml"/>
  <Override PartName="/ppt/tags/tag2053.xml" ContentType="application/vnd.openxmlformats-officedocument.presentationml.tags+xml"/>
  <Override PartName="/ppt/tags/tag2054.xml" ContentType="application/vnd.openxmlformats-officedocument.presentationml.tags+xml"/>
  <Override PartName="/ppt/tags/tag2055.xml" ContentType="application/vnd.openxmlformats-officedocument.presentationml.tags+xml"/>
  <Override PartName="/ppt/tags/tag2056.xml" ContentType="application/vnd.openxmlformats-officedocument.presentationml.tags+xml"/>
  <Override PartName="/ppt/tags/tag2057.xml" ContentType="application/vnd.openxmlformats-officedocument.presentationml.tags+xml"/>
  <Override PartName="/ppt/tags/tag2058.xml" ContentType="application/vnd.openxmlformats-officedocument.presentationml.tags+xml"/>
  <Override PartName="/ppt/tags/tag2059.xml" ContentType="application/vnd.openxmlformats-officedocument.presentationml.tags+xml"/>
  <Override PartName="/ppt/tags/tag2060.xml" ContentType="application/vnd.openxmlformats-officedocument.presentationml.tags+xml"/>
  <Override PartName="/ppt/tags/tag2061.xml" ContentType="application/vnd.openxmlformats-officedocument.presentationml.tags+xml"/>
  <Override PartName="/ppt/tags/tag2062.xml" ContentType="application/vnd.openxmlformats-officedocument.presentationml.tags+xml"/>
  <Override PartName="/ppt/tags/tag2063.xml" ContentType="application/vnd.openxmlformats-officedocument.presentationml.tags+xml"/>
  <Override PartName="/ppt/tags/tag2064.xml" ContentType="application/vnd.openxmlformats-officedocument.presentationml.tags+xml"/>
  <Override PartName="/ppt/tags/tag2065.xml" ContentType="application/vnd.openxmlformats-officedocument.presentationml.tags+xml"/>
  <Override PartName="/ppt/tags/tag2066.xml" ContentType="application/vnd.openxmlformats-officedocument.presentationml.tags+xml"/>
  <Override PartName="/ppt/tags/tag2067.xml" ContentType="application/vnd.openxmlformats-officedocument.presentationml.tags+xml"/>
  <Override PartName="/ppt/tags/tag2068.xml" ContentType="application/vnd.openxmlformats-officedocument.presentationml.tags+xml"/>
  <Override PartName="/ppt/tags/tag2069.xml" ContentType="application/vnd.openxmlformats-officedocument.presentationml.tags+xml"/>
  <Override PartName="/ppt/tags/tag2070.xml" ContentType="application/vnd.openxmlformats-officedocument.presentationml.tags+xml"/>
  <Override PartName="/ppt/tags/tag2071.xml" ContentType="application/vnd.openxmlformats-officedocument.presentationml.tags+xml"/>
  <Override PartName="/ppt/comments/comment5.xml" ContentType="application/vnd.openxmlformats-officedocument.presentationml.comments+xml"/>
  <Override PartName="/ppt/tags/tag2072.xml" ContentType="application/vnd.openxmlformats-officedocument.presentationml.tags+xml"/>
  <Override PartName="/ppt/tags/tag2073.xml" ContentType="application/vnd.openxmlformats-officedocument.presentationml.tags+xml"/>
  <Override PartName="/ppt/tags/tag2074.xml" ContentType="application/vnd.openxmlformats-officedocument.presentationml.tags+xml"/>
  <Override PartName="/ppt/tags/tag2075.xml" ContentType="application/vnd.openxmlformats-officedocument.presentationml.tags+xml"/>
  <Override PartName="/ppt/tags/tag2076.xml" ContentType="application/vnd.openxmlformats-officedocument.presentationml.tags+xml"/>
  <Override PartName="/ppt/tags/tag2077.xml" ContentType="application/vnd.openxmlformats-officedocument.presentationml.tags+xml"/>
  <Override PartName="/ppt/tags/tag2078.xml" ContentType="application/vnd.openxmlformats-officedocument.presentationml.tags+xml"/>
  <Override PartName="/ppt/tags/tag2079.xml" ContentType="application/vnd.openxmlformats-officedocument.presentationml.tags+xml"/>
  <Override PartName="/ppt/tags/tag2080.xml" ContentType="application/vnd.openxmlformats-officedocument.presentationml.tags+xml"/>
  <Override PartName="/ppt/tags/tag2081.xml" ContentType="application/vnd.openxmlformats-officedocument.presentationml.tags+xml"/>
  <Override PartName="/ppt/tags/tag2082.xml" ContentType="application/vnd.openxmlformats-officedocument.presentationml.tags+xml"/>
  <Override PartName="/ppt/tags/tag2083.xml" ContentType="application/vnd.openxmlformats-officedocument.presentationml.tags+xml"/>
  <Override PartName="/ppt/tags/tag2084.xml" ContentType="application/vnd.openxmlformats-officedocument.presentationml.tags+xml"/>
  <Override PartName="/ppt/tags/tag2085.xml" ContentType="application/vnd.openxmlformats-officedocument.presentationml.tags+xml"/>
  <Override PartName="/ppt/tags/tag2086.xml" ContentType="application/vnd.openxmlformats-officedocument.presentationml.tags+xml"/>
  <Override PartName="/ppt/tags/tag2087.xml" ContentType="application/vnd.openxmlformats-officedocument.presentationml.tags+xml"/>
  <Override PartName="/ppt/tags/tag2088.xml" ContentType="application/vnd.openxmlformats-officedocument.presentationml.tags+xml"/>
  <Override PartName="/ppt/tags/tag2089.xml" ContentType="application/vnd.openxmlformats-officedocument.presentationml.tags+xml"/>
  <Override PartName="/ppt/tags/tag2090.xml" ContentType="application/vnd.openxmlformats-officedocument.presentationml.tags+xml"/>
  <Override PartName="/ppt/tags/tag2091.xml" ContentType="application/vnd.openxmlformats-officedocument.presentationml.tags+xml"/>
  <Override PartName="/ppt/tags/tag2092.xml" ContentType="application/vnd.openxmlformats-officedocument.presentationml.tags+xml"/>
  <Override PartName="/ppt/tags/tag2093.xml" ContentType="application/vnd.openxmlformats-officedocument.presentationml.tags+xml"/>
  <Override PartName="/ppt/tags/tag2094.xml" ContentType="application/vnd.openxmlformats-officedocument.presentationml.tags+xml"/>
  <Override PartName="/ppt/tags/tag2095.xml" ContentType="application/vnd.openxmlformats-officedocument.presentationml.tags+xml"/>
  <Override PartName="/ppt/tags/tag2096.xml" ContentType="application/vnd.openxmlformats-officedocument.presentationml.tags+xml"/>
  <Override PartName="/ppt/tags/tag2097.xml" ContentType="application/vnd.openxmlformats-officedocument.presentationml.tags+xml"/>
  <Override PartName="/ppt/tags/tag2098.xml" ContentType="application/vnd.openxmlformats-officedocument.presentationml.tags+xml"/>
  <Override PartName="/ppt/tags/tag2099.xml" ContentType="application/vnd.openxmlformats-officedocument.presentationml.tags+xml"/>
  <Override PartName="/ppt/tags/tag2100.xml" ContentType="application/vnd.openxmlformats-officedocument.presentationml.tags+xml"/>
  <Override PartName="/ppt/tags/tag2101.xml" ContentType="application/vnd.openxmlformats-officedocument.presentationml.tags+xml"/>
  <Override PartName="/ppt/tags/tag2102.xml" ContentType="application/vnd.openxmlformats-officedocument.presentationml.tags+xml"/>
  <Override PartName="/ppt/tags/tag2103.xml" ContentType="application/vnd.openxmlformats-officedocument.presentationml.tags+xml"/>
  <Override PartName="/ppt/tags/tag2104.xml" ContentType="application/vnd.openxmlformats-officedocument.presentationml.tags+xml"/>
  <Override PartName="/ppt/tags/tag2105.xml" ContentType="application/vnd.openxmlformats-officedocument.presentationml.tags+xml"/>
  <Override PartName="/ppt/tags/tag2106.xml" ContentType="application/vnd.openxmlformats-officedocument.presentationml.tags+xml"/>
  <Override PartName="/ppt/tags/tag2107.xml" ContentType="application/vnd.openxmlformats-officedocument.presentationml.tags+xml"/>
  <Override PartName="/ppt/tags/tag2108.xml" ContentType="application/vnd.openxmlformats-officedocument.presentationml.tags+xml"/>
  <Override PartName="/ppt/tags/tag2109.xml" ContentType="application/vnd.openxmlformats-officedocument.presentationml.tags+xml"/>
  <Override PartName="/ppt/tags/tag2110.xml" ContentType="application/vnd.openxmlformats-officedocument.presentationml.tags+xml"/>
  <Override PartName="/ppt/tags/tag2111.xml" ContentType="application/vnd.openxmlformats-officedocument.presentationml.tags+xml"/>
  <Override PartName="/ppt/tags/tag2112.xml" ContentType="application/vnd.openxmlformats-officedocument.presentationml.tags+xml"/>
  <Override PartName="/ppt/tags/tag2113.xml" ContentType="application/vnd.openxmlformats-officedocument.presentationml.tags+xml"/>
  <Override PartName="/ppt/tags/tag2114.xml" ContentType="application/vnd.openxmlformats-officedocument.presentationml.tags+xml"/>
  <Override PartName="/ppt/tags/tag2115.xml" ContentType="application/vnd.openxmlformats-officedocument.presentationml.tags+xml"/>
  <Override PartName="/ppt/tags/tag2116.xml" ContentType="application/vnd.openxmlformats-officedocument.presentationml.tags+xml"/>
  <Override PartName="/ppt/tags/tag2117.xml" ContentType="application/vnd.openxmlformats-officedocument.presentationml.tags+xml"/>
  <Override PartName="/ppt/tags/tag2118.xml" ContentType="application/vnd.openxmlformats-officedocument.presentationml.tags+xml"/>
  <Override PartName="/ppt/tags/tag2119.xml" ContentType="application/vnd.openxmlformats-officedocument.presentationml.tags+xml"/>
  <Override PartName="/ppt/tags/tag2120.xml" ContentType="application/vnd.openxmlformats-officedocument.presentationml.tags+xml"/>
  <Override PartName="/ppt/tags/tag2121.xml" ContentType="application/vnd.openxmlformats-officedocument.presentationml.tags+xml"/>
  <Override PartName="/ppt/tags/tag2122.xml" ContentType="application/vnd.openxmlformats-officedocument.presentationml.tags+xml"/>
  <Override PartName="/ppt/tags/tag2123.xml" ContentType="application/vnd.openxmlformats-officedocument.presentationml.tags+xml"/>
  <Override PartName="/ppt/tags/tag2124.xml" ContentType="application/vnd.openxmlformats-officedocument.presentationml.tags+xml"/>
  <Override PartName="/ppt/tags/tag2125.xml" ContentType="application/vnd.openxmlformats-officedocument.presentationml.tags+xml"/>
  <Override PartName="/ppt/tags/tag2126.xml" ContentType="application/vnd.openxmlformats-officedocument.presentationml.tags+xml"/>
  <Override PartName="/ppt/tags/tag2127.xml" ContentType="application/vnd.openxmlformats-officedocument.presentationml.tags+xml"/>
  <Override PartName="/ppt/tags/tag2128.xml" ContentType="application/vnd.openxmlformats-officedocument.presentationml.tags+xml"/>
  <Override PartName="/ppt/tags/tag2129.xml" ContentType="application/vnd.openxmlformats-officedocument.presentationml.tags+xml"/>
  <Override PartName="/ppt/tags/tag2130.xml" ContentType="application/vnd.openxmlformats-officedocument.presentationml.tags+xml"/>
  <Override PartName="/ppt/tags/tag2131.xml" ContentType="application/vnd.openxmlformats-officedocument.presentationml.tags+xml"/>
  <Override PartName="/ppt/tags/tag2132.xml" ContentType="application/vnd.openxmlformats-officedocument.presentationml.tags+xml"/>
  <Override PartName="/ppt/tags/tag2133.xml" ContentType="application/vnd.openxmlformats-officedocument.presentationml.tags+xml"/>
  <Override PartName="/ppt/tags/tag2134.xml" ContentType="application/vnd.openxmlformats-officedocument.presentationml.tags+xml"/>
  <Override PartName="/ppt/tags/tag2135.xml" ContentType="application/vnd.openxmlformats-officedocument.presentationml.tags+xml"/>
  <Override PartName="/ppt/tags/tag2136.xml" ContentType="application/vnd.openxmlformats-officedocument.presentationml.tags+xml"/>
  <Override PartName="/ppt/tags/tag2137.xml" ContentType="application/vnd.openxmlformats-officedocument.presentationml.tags+xml"/>
  <Override PartName="/ppt/tags/tag2138.xml" ContentType="application/vnd.openxmlformats-officedocument.presentationml.tags+xml"/>
  <Override PartName="/ppt/tags/tag2139.xml" ContentType="application/vnd.openxmlformats-officedocument.presentationml.tags+xml"/>
  <Override PartName="/ppt/tags/tag2140.xml" ContentType="application/vnd.openxmlformats-officedocument.presentationml.tags+xml"/>
  <Override PartName="/ppt/tags/tag2141.xml" ContentType="application/vnd.openxmlformats-officedocument.presentationml.tags+xml"/>
  <Override PartName="/ppt/tags/tag2142.xml" ContentType="application/vnd.openxmlformats-officedocument.presentationml.tags+xml"/>
  <Override PartName="/ppt/tags/tag2143.xml" ContentType="application/vnd.openxmlformats-officedocument.presentationml.tags+xml"/>
  <Override PartName="/ppt/tags/tag2144.xml" ContentType="application/vnd.openxmlformats-officedocument.presentationml.tags+xml"/>
  <Override PartName="/ppt/tags/tag2145.xml" ContentType="application/vnd.openxmlformats-officedocument.presentationml.tags+xml"/>
  <Override PartName="/ppt/tags/tag2146.xml" ContentType="application/vnd.openxmlformats-officedocument.presentationml.tags+xml"/>
  <Override PartName="/ppt/tags/tag2147.xml" ContentType="application/vnd.openxmlformats-officedocument.presentationml.tags+xml"/>
  <Override PartName="/ppt/tags/tag2148.xml" ContentType="application/vnd.openxmlformats-officedocument.presentationml.tags+xml"/>
  <Override PartName="/ppt/tags/tag2149.xml" ContentType="application/vnd.openxmlformats-officedocument.presentationml.tags+xml"/>
  <Override PartName="/ppt/tags/tag2150.xml" ContentType="application/vnd.openxmlformats-officedocument.presentationml.tags+xml"/>
  <Override PartName="/ppt/tags/tag2151.xml" ContentType="application/vnd.openxmlformats-officedocument.presentationml.tags+xml"/>
  <Override PartName="/ppt/tags/tag2152.xml" ContentType="application/vnd.openxmlformats-officedocument.presentationml.tags+xml"/>
  <Override PartName="/ppt/tags/tag2153.xml" ContentType="application/vnd.openxmlformats-officedocument.presentationml.tags+xml"/>
  <Override PartName="/ppt/tags/tag2154.xml" ContentType="application/vnd.openxmlformats-officedocument.presentationml.tags+xml"/>
  <Override PartName="/ppt/tags/tag2155.xml" ContentType="application/vnd.openxmlformats-officedocument.presentationml.tags+xml"/>
  <Override PartName="/ppt/tags/tag2156.xml" ContentType="application/vnd.openxmlformats-officedocument.presentationml.tags+xml"/>
  <Override PartName="/ppt/tags/tag2157.xml" ContentType="application/vnd.openxmlformats-officedocument.presentationml.tags+xml"/>
  <Override PartName="/ppt/tags/tag2158.xml" ContentType="application/vnd.openxmlformats-officedocument.presentationml.tags+xml"/>
  <Override PartName="/ppt/tags/tag2159.xml" ContentType="application/vnd.openxmlformats-officedocument.presentationml.tags+xml"/>
  <Override PartName="/ppt/tags/tag2160.xml" ContentType="application/vnd.openxmlformats-officedocument.presentationml.tags+xml"/>
  <Override PartName="/ppt/tags/tag2161.xml" ContentType="application/vnd.openxmlformats-officedocument.presentationml.tags+xml"/>
  <Override PartName="/ppt/tags/tag2162.xml" ContentType="application/vnd.openxmlformats-officedocument.presentationml.tags+xml"/>
  <Override PartName="/ppt/tags/tag2163.xml" ContentType="application/vnd.openxmlformats-officedocument.presentationml.tags+xml"/>
  <Override PartName="/ppt/tags/tag2164.xml" ContentType="application/vnd.openxmlformats-officedocument.presentationml.tags+xml"/>
  <Override PartName="/ppt/tags/tag2165.xml" ContentType="application/vnd.openxmlformats-officedocument.presentationml.tags+xml"/>
  <Override PartName="/ppt/tags/tag2166.xml" ContentType="application/vnd.openxmlformats-officedocument.presentationml.tags+xml"/>
  <Override PartName="/ppt/tags/tag2167.xml" ContentType="application/vnd.openxmlformats-officedocument.presentationml.tags+xml"/>
  <Override PartName="/ppt/tags/tag2168.xml" ContentType="application/vnd.openxmlformats-officedocument.presentationml.tags+xml"/>
  <Override PartName="/ppt/tags/tag2169.xml" ContentType="application/vnd.openxmlformats-officedocument.presentationml.tags+xml"/>
  <Override PartName="/ppt/tags/tag2170.xml" ContentType="application/vnd.openxmlformats-officedocument.presentationml.tags+xml"/>
  <Override PartName="/ppt/tags/tag2171.xml" ContentType="application/vnd.openxmlformats-officedocument.presentationml.tags+xml"/>
  <Override PartName="/ppt/tags/tag2172.xml" ContentType="application/vnd.openxmlformats-officedocument.presentationml.tags+xml"/>
  <Override PartName="/ppt/tags/tag2173.xml" ContentType="application/vnd.openxmlformats-officedocument.presentationml.tags+xml"/>
  <Override PartName="/ppt/tags/tag2174.xml" ContentType="application/vnd.openxmlformats-officedocument.presentationml.tags+xml"/>
  <Override PartName="/ppt/tags/tag2175.xml" ContentType="application/vnd.openxmlformats-officedocument.presentationml.tags+xml"/>
  <Override PartName="/ppt/tags/tag2176.xml" ContentType="application/vnd.openxmlformats-officedocument.presentationml.tags+xml"/>
  <Override PartName="/ppt/tags/tag2177.xml" ContentType="application/vnd.openxmlformats-officedocument.presentationml.tags+xml"/>
  <Override PartName="/ppt/tags/tag2178.xml" ContentType="application/vnd.openxmlformats-officedocument.presentationml.tags+xml"/>
  <Override PartName="/ppt/tags/tag2179.xml" ContentType="application/vnd.openxmlformats-officedocument.presentationml.tags+xml"/>
  <Override PartName="/ppt/tags/tag2180.xml" ContentType="application/vnd.openxmlformats-officedocument.presentationml.tags+xml"/>
  <Override PartName="/ppt/tags/tag2181.xml" ContentType="application/vnd.openxmlformats-officedocument.presentationml.tags+xml"/>
  <Override PartName="/ppt/tags/tag2182.xml" ContentType="application/vnd.openxmlformats-officedocument.presentationml.tags+xml"/>
  <Override PartName="/ppt/tags/tag2183.xml" ContentType="application/vnd.openxmlformats-officedocument.presentationml.tags+xml"/>
  <Override PartName="/ppt/tags/tag2184.xml" ContentType="application/vnd.openxmlformats-officedocument.presentationml.tags+xml"/>
  <Override PartName="/ppt/tags/tag2185.xml" ContentType="application/vnd.openxmlformats-officedocument.presentationml.tags+xml"/>
  <Override PartName="/ppt/tags/tag2186.xml" ContentType="application/vnd.openxmlformats-officedocument.presentationml.tags+xml"/>
  <Override PartName="/ppt/tags/tag2187.xml" ContentType="application/vnd.openxmlformats-officedocument.presentationml.tags+xml"/>
  <Override PartName="/ppt/tags/tag2188.xml" ContentType="application/vnd.openxmlformats-officedocument.presentationml.tags+xml"/>
  <Override PartName="/ppt/tags/tag2189.xml" ContentType="application/vnd.openxmlformats-officedocument.presentationml.tags+xml"/>
  <Override PartName="/ppt/tags/tag2190.xml" ContentType="application/vnd.openxmlformats-officedocument.presentationml.tags+xml"/>
  <Override PartName="/ppt/tags/tag2191.xml" ContentType="application/vnd.openxmlformats-officedocument.presentationml.tags+xml"/>
  <Override PartName="/ppt/tags/tag2192.xml" ContentType="application/vnd.openxmlformats-officedocument.presentationml.tags+xml"/>
  <Override PartName="/ppt/tags/tag2193.xml" ContentType="application/vnd.openxmlformats-officedocument.presentationml.tags+xml"/>
  <Override PartName="/ppt/tags/tag2194.xml" ContentType="application/vnd.openxmlformats-officedocument.presentationml.tags+xml"/>
  <Override PartName="/ppt/tags/tag2195.xml" ContentType="application/vnd.openxmlformats-officedocument.presentationml.tags+xml"/>
  <Override PartName="/ppt/tags/tag2196.xml" ContentType="application/vnd.openxmlformats-officedocument.presentationml.tags+xml"/>
  <Override PartName="/ppt/tags/tag2197.xml" ContentType="application/vnd.openxmlformats-officedocument.presentationml.tags+xml"/>
  <Override PartName="/ppt/tags/tag2198.xml" ContentType="application/vnd.openxmlformats-officedocument.presentationml.tags+xml"/>
  <Override PartName="/ppt/tags/tag2199.xml" ContentType="application/vnd.openxmlformats-officedocument.presentationml.tags+xml"/>
  <Override PartName="/ppt/tags/tag2200.xml" ContentType="application/vnd.openxmlformats-officedocument.presentationml.tags+xml"/>
  <Override PartName="/ppt/tags/tag2201.xml" ContentType="application/vnd.openxmlformats-officedocument.presentationml.tags+xml"/>
  <Override PartName="/ppt/tags/tag2202.xml" ContentType="application/vnd.openxmlformats-officedocument.presentationml.tags+xml"/>
  <Override PartName="/ppt/tags/tag2203.xml" ContentType="application/vnd.openxmlformats-officedocument.presentationml.tags+xml"/>
  <Override PartName="/ppt/tags/tag2204.xml" ContentType="application/vnd.openxmlformats-officedocument.presentationml.tags+xml"/>
  <Override PartName="/ppt/tags/tag2205.xml" ContentType="application/vnd.openxmlformats-officedocument.presentationml.tags+xml"/>
  <Override PartName="/ppt/tags/tag2206.xml" ContentType="application/vnd.openxmlformats-officedocument.presentationml.tags+xml"/>
  <Override PartName="/ppt/tags/tag2207.xml" ContentType="application/vnd.openxmlformats-officedocument.presentationml.tags+xml"/>
  <Override PartName="/ppt/tags/tag2208.xml" ContentType="application/vnd.openxmlformats-officedocument.presentationml.tags+xml"/>
  <Override PartName="/ppt/tags/tag2209.xml" ContentType="application/vnd.openxmlformats-officedocument.presentationml.tags+xml"/>
  <Override PartName="/ppt/tags/tag2210.xml" ContentType="application/vnd.openxmlformats-officedocument.presentationml.tags+xml"/>
  <Override PartName="/ppt/tags/tag2211.xml" ContentType="application/vnd.openxmlformats-officedocument.presentationml.tags+xml"/>
  <Override PartName="/ppt/tags/tag2212.xml" ContentType="application/vnd.openxmlformats-officedocument.presentationml.tags+xml"/>
  <Override PartName="/ppt/tags/tag2213.xml" ContentType="application/vnd.openxmlformats-officedocument.presentationml.tags+xml"/>
  <Override PartName="/ppt/tags/tag2214.xml" ContentType="application/vnd.openxmlformats-officedocument.presentationml.tags+xml"/>
  <Override PartName="/ppt/tags/tag2215.xml" ContentType="application/vnd.openxmlformats-officedocument.presentationml.tags+xml"/>
  <Override PartName="/ppt/tags/tag2216.xml" ContentType="application/vnd.openxmlformats-officedocument.presentationml.tags+xml"/>
  <Override PartName="/ppt/tags/tag2217.xml" ContentType="application/vnd.openxmlformats-officedocument.presentationml.tags+xml"/>
  <Override PartName="/ppt/tags/tag2218.xml" ContentType="application/vnd.openxmlformats-officedocument.presentationml.tags+xml"/>
  <Override PartName="/ppt/tags/tag2219.xml" ContentType="application/vnd.openxmlformats-officedocument.presentationml.tags+xml"/>
  <Override PartName="/ppt/tags/tag2220.xml" ContentType="application/vnd.openxmlformats-officedocument.presentationml.tags+xml"/>
  <Override PartName="/ppt/tags/tag2221.xml" ContentType="application/vnd.openxmlformats-officedocument.presentationml.tags+xml"/>
  <Override PartName="/ppt/tags/tag2222.xml" ContentType="application/vnd.openxmlformats-officedocument.presentationml.tags+xml"/>
  <Override PartName="/ppt/tags/tag2223.xml" ContentType="application/vnd.openxmlformats-officedocument.presentationml.tags+xml"/>
  <Override PartName="/ppt/tags/tag2224.xml" ContentType="application/vnd.openxmlformats-officedocument.presentationml.tags+xml"/>
  <Override PartName="/ppt/tags/tag2225.xml" ContentType="application/vnd.openxmlformats-officedocument.presentationml.tags+xml"/>
  <Override PartName="/ppt/tags/tag2226.xml" ContentType="application/vnd.openxmlformats-officedocument.presentationml.tags+xml"/>
  <Override PartName="/ppt/tags/tag2227.xml" ContentType="application/vnd.openxmlformats-officedocument.presentationml.tags+xml"/>
  <Override PartName="/ppt/tags/tag2228.xml" ContentType="application/vnd.openxmlformats-officedocument.presentationml.tags+xml"/>
  <Override PartName="/ppt/tags/tag2229.xml" ContentType="application/vnd.openxmlformats-officedocument.presentationml.tags+xml"/>
  <Override PartName="/ppt/tags/tag2230.xml" ContentType="application/vnd.openxmlformats-officedocument.presentationml.tags+xml"/>
  <Override PartName="/ppt/tags/tag2231.xml" ContentType="application/vnd.openxmlformats-officedocument.presentationml.tags+xml"/>
  <Override PartName="/ppt/tags/tag2232.xml" ContentType="application/vnd.openxmlformats-officedocument.presentationml.tags+xml"/>
  <Override PartName="/ppt/tags/tag2233.xml" ContentType="application/vnd.openxmlformats-officedocument.presentationml.tags+xml"/>
  <Override PartName="/ppt/tags/tag2234.xml" ContentType="application/vnd.openxmlformats-officedocument.presentationml.tags+xml"/>
  <Override PartName="/ppt/tags/tag2235.xml" ContentType="application/vnd.openxmlformats-officedocument.presentationml.tags+xml"/>
  <Override PartName="/ppt/tags/tag2236.xml" ContentType="application/vnd.openxmlformats-officedocument.presentationml.tags+xml"/>
  <Override PartName="/ppt/tags/tag2237.xml" ContentType="application/vnd.openxmlformats-officedocument.presentationml.tags+xml"/>
  <Override PartName="/ppt/tags/tag2238.xml" ContentType="application/vnd.openxmlformats-officedocument.presentationml.tags+xml"/>
  <Override PartName="/ppt/tags/tag2239.xml" ContentType="application/vnd.openxmlformats-officedocument.presentationml.tags+xml"/>
  <Override PartName="/ppt/tags/tag2240.xml" ContentType="application/vnd.openxmlformats-officedocument.presentationml.tags+xml"/>
  <Override PartName="/ppt/tags/tag2241.xml" ContentType="application/vnd.openxmlformats-officedocument.presentationml.tags+xml"/>
  <Override PartName="/ppt/tags/tag2242.xml" ContentType="application/vnd.openxmlformats-officedocument.presentationml.tags+xml"/>
  <Override PartName="/ppt/tags/tag2243.xml" ContentType="application/vnd.openxmlformats-officedocument.presentationml.tags+xml"/>
  <Override PartName="/ppt/tags/tag2244.xml" ContentType="application/vnd.openxmlformats-officedocument.presentationml.tags+xml"/>
  <Override PartName="/ppt/tags/tag2245.xml" ContentType="application/vnd.openxmlformats-officedocument.presentationml.tags+xml"/>
  <Override PartName="/ppt/tags/tag2246.xml" ContentType="application/vnd.openxmlformats-officedocument.presentationml.tags+xml"/>
  <Override PartName="/ppt/tags/tag2247.xml" ContentType="application/vnd.openxmlformats-officedocument.presentationml.tags+xml"/>
  <Override PartName="/ppt/tags/tag2248.xml" ContentType="application/vnd.openxmlformats-officedocument.presentationml.tags+xml"/>
  <Override PartName="/ppt/tags/tag2249.xml" ContentType="application/vnd.openxmlformats-officedocument.presentationml.tags+xml"/>
  <Override PartName="/ppt/tags/tag2250.xml" ContentType="application/vnd.openxmlformats-officedocument.presentationml.tags+xml"/>
  <Override PartName="/ppt/tags/tag2251.xml" ContentType="application/vnd.openxmlformats-officedocument.presentationml.tags+xml"/>
  <Override PartName="/ppt/tags/tag2252.xml" ContentType="application/vnd.openxmlformats-officedocument.presentationml.tags+xml"/>
  <Override PartName="/ppt/tags/tag2253.xml" ContentType="application/vnd.openxmlformats-officedocument.presentationml.tags+xml"/>
  <Override PartName="/ppt/tags/tag2254.xml" ContentType="application/vnd.openxmlformats-officedocument.presentationml.tags+xml"/>
  <Override PartName="/ppt/tags/tag2255.xml" ContentType="application/vnd.openxmlformats-officedocument.presentationml.tags+xml"/>
  <Override PartName="/ppt/tags/tag2256.xml" ContentType="application/vnd.openxmlformats-officedocument.presentationml.tags+xml"/>
  <Override PartName="/ppt/tags/tag2257.xml" ContentType="application/vnd.openxmlformats-officedocument.presentationml.tags+xml"/>
  <Override PartName="/ppt/tags/tag2258.xml" ContentType="application/vnd.openxmlformats-officedocument.presentationml.tags+xml"/>
  <Override PartName="/ppt/tags/tag2259.xml" ContentType="application/vnd.openxmlformats-officedocument.presentationml.tags+xml"/>
  <Override PartName="/ppt/tags/tag2260.xml" ContentType="application/vnd.openxmlformats-officedocument.presentationml.tags+xml"/>
  <Override PartName="/ppt/tags/tag2261.xml" ContentType="application/vnd.openxmlformats-officedocument.presentationml.tags+xml"/>
  <Override PartName="/ppt/tags/tag2262.xml" ContentType="application/vnd.openxmlformats-officedocument.presentationml.tags+xml"/>
  <Override PartName="/ppt/tags/tag2263.xml" ContentType="application/vnd.openxmlformats-officedocument.presentationml.tags+xml"/>
  <Override PartName="/ppt/tags/tag2264.xml" ContentType="application/vnd.openxmlformats-officedocument.presentationml.tags+xml"/>
  <Override PartName="/ppt/tags/tag2265.xml" ContentType="application/vnd.openxmlformats-officedocument.presentationml.tags+xml"/>
  <Override PartName="/ppt/tags/tag2266.xml" ContentType="application/vnd.openxmlformats-officedocument.presentationml.tags+xml"/>
  <Override PartName="/ppt/tags/tag2267.xml" ContentType="application/vnd.openxmlformats-officedocument.presentationml.tags+xml"/>
  <Override PartName="/ppt/tags/tag2268.xml" ContentType="application/vnd.openxmlformats-officedocument.presentationml.tags+xml"/>
  <Override PartName="/ppt/tags/tag2269.xml" ContentType="application/vnd.openxmlformats-officedocument.presentationml.tags+xml"/>
  <Override PartName="/ppt/tags/tag2270.xml" ContentType="application/vnd.openxmlformats-officedocument.presentationml.tags+xml"/>
  <Override PartName="/ppt/tags/tag2271.xml" ContentType="application/vnd.openxmlformats-officedocument.presentationml.tags+xml"/>
  <Override PartName="/ppt/tags/tag2272.xml" ContentType="application/vnd.openxmlformats-officedocument.presentationml.tags+xml"/>
  <Override PartName="/ppt/tags/tag2273.xml" ContentType="application/vnd.openxmlformats-officedocument.presentationml.tags+xml"/>
  <Override PartName="/ppt/tags/tag2274.xml" ContentType="application/vnd.openxmlformats-officedocument.presentationml.tags+xml"/>
  <Override PartName="/ppt/tags/tag2275.xml" ContentType="application/vnd.openxmlformats-officedocument.presentationml.tags+xml"/>
  <Override PartName="/ppt/tags/tag2276.xml" ContentType="application/vnd.openxmlformats-officedocument.presentationml.tags+xml"/>
  <Override PartName="/ppt/tags/tag2277.xml" ContentType="application/vnd.openxmlformats-officedocument.presentationml.tags+xml"/>
  <Override PartName="/ppt/tags/tag2278.xml" ContentType="application/vnd.openxmlformats-officedocument.presentationml.tags+xml"/>
  <Override PartName="/ppt/tags/tag2279.xml" ContentType="application/vnd.openxmlformats-officedocument.presentationml.tags+xml"/>
  <Override PartName="/ppt/tags/tag2280.xml" ContentType="application/vnd.openxmlformats-officedocument.presentationml.tags+xml"/>
  <Override PartName="/ppt/tags/tag2281.xml" ContentType="application/vnd.openxmlformats-officedocument.presentationml.tags+xml"/>
  <Override PartName="/ppt/tags/tag2282.xml" ContentType="application/vnd.openxmlformats-officedocument.presentationml.tags+xml"/>
  <Override PartName="/ppt/tags/tag2283.xml" ContentType="application/vnd.openxmlformats-officedocument.presentationml.tags+xml"/>
  <Override PartName="/ppt/notesSlides/notesSlide14.xml" ContentType="application/vnd.openxmlformats-officedocument.presentationml.notesSlide+xml"/>
  <Override PartName="/ppt/tags/tag2284.xml" ContentType="application/vnd.openxmlformats-officedocument.presentationml.tags+xml"/>
  <Override PartName="/ppt/tags/tag2285.xml" ContentType="application/vnd.openxmlformats-officedocument.presentationml.tags+xml"/>
  <Override PartName="/ppt/tags/tag2286.xml" ContentType="application/vnd.openxmlformats-officedocument.presentationml.tags+xml"/>
  <Override PartName="/ppt/tags/tag2287.xml" ContentType="application/vnd.openxmlformats-officedocument.presentationml.tags+xml"/>
  <Override PartName="/ppt/tags/tag2288.xml" ContentType="application/vnd.openxmlformats-officedocument.presentationml.tags+xml"/>
  <Override PartName="/ppt/tags/tag2289.xml" ContentType="application/vnd.openxmlformats-officedocument.presentationml.tags+xml"/>
  <Override PartName="/ppt/tags/tag2290.xml" ContentType="application/vnd.openxmlformats-officedocument.presentationml.tags+xml"/>
  <Override PartName="/ppt/tags/tag2291.xml" ContentType="application/vnd.openxmlformats-officedocument.presentationml.tags+xml"/>
  <Override PartName="/ppt/tags/tag2292.xml" ContentType="application/vnd.openxmlformats-officedocument.presentationml.tags+xml"/>
  <Override PartName="/ppt/tags/tag2293.xml" ContentType="application/vnd.openxmlformats-officedocument.presentationml.tags+xml"/>
  <Override PartName="/ppt/tags/tag2294.xml" ContentType="application/vnd.openxmlformats-officedocument.presentationml.tags+xml"/>
  <Override PartName="/ppt/tags/tag2295.xml" ContentType="application/vnd.openxmlformats-officedocument.presentationml.tags+xml"/>
  <Override PartName="/ppt/tags/tag2296.xml" ContentType="application/vnd.openxmlformats-officedocument.presentationml.tags+xml"/>
  <Override PartName="/ppt/tags/tag2297.xml" ContentType="application/vnd.openxmlformats-officedocument.presentationml.tags+xml"/>
  <Override PartName="/ppt/tags/tag2298.xml" ContentType="application/vnd.openxmlformats-officedocument.presentationml.tags+xml"/>
  <Override PartName="/ppt/tags/tag2299.xml" ContentType="application/vnd.openxmlformats-officedocument.presentationml.tags+xml"/>
  <Override PartName="/ppt/tags/tag2300.xml" ContentType="application/vnd.openxmlformats-officedocument.presentationml.tags+xml"/>
  <Override PartName="/ppt/tags/tag2301.xml" ContentType="application/vnd.openxmlformats-officedocument.presentationml.tags+xml"/>
  <Override PartName="/ppt/tags/tag2302.xml" ContentType="application/vnd.openxmlformats-officedocument.presentationml.tags+xml"/>
  <Override PartName="/ppt/tags/tag2303.xml" ContentType="application/vnd.openxmlformats-officedocument.presentationml.tags+xml"/>
  <Override PartName="/ppt/tags/tag2304.xml" ContentType="application/vnd.openxmlformats-officedocument.presentationml.tags+xml"/>
  <Override PartName="/ppt/tags/tag2305.xml" ContentType="application/vnd.openxmlformats-officedocument.presentationml.tags+xml"/>
  <Override PartName="/ppt/tags/tag2306.xml" ContentType="application/vnd.openxmlformats-officedocument.presentationml.tags+xml"/>
  <Override PartName="/ppt/tags/tag2307.xml" ContentType="application/vnd.openxmlformats-officedocument.presentationml.tags+xml"/>
  <Override PartName="/ppt/tags/tag2308.xml" ContentType="application/vnd.openxmlformats-officedocument.presentationml.tags+xml"/>
  <Override PartName="/ppt/tags/tag2309.xml" ContentType="application/vnd.openxmlformats-officedocument.presentationml.tags+xml"/>
  <Override PartName="/ppt/tags/tag2310.xml" ContentType="application/vnd.openxmlformats-officedocument.presentationml.tags+xml"/>
  <Override PartName="/ppt/tags/tag2311.xml" ContentType="application/vnd.openxmlformats-officedocument.presentationml.tags+xml"/>
  <Override PartName="/ppt/tags/tag2312.xml" ContentType="application/vnd.openxmlformats-officedocument.presentationml.tags+xml"/>
  <Override PartName="/ppt/tags/tag2313.xml" ContentType="application/vnd.openxmlformats-officedocument.presentationml.tags+xml"/>
  <Override PartName="/ppt/tags/tag2314.xml" ContentType="application/vnd.openxmlformats-officedocument.presentationml.tags+xml"/>
  <Override PartName="/ppt/tags/tag2315.xml" ContentType="application/vnd.openxmlformats-officedocument.presentationml.tags+xml"/>
  <Override PartName="/ppt/tags/tag2316.xml" ContentType="application/vnd.openxmlformats-officedocument.presentationml.tags+xml"/>
  <Override PartName="/ppt/tags/tag2317.xml" ContentType="application/vnd.openxmlformats-officedocument.presentationml.tags+xml"/>
  <Override PartName="/ppt/tags/tag2318.xml" ContentType="application/vnd.openxmlformats-officedocument.presentationml.tags+xml"/>
  <Override PartName="/ppt/tags/tag2319.xml" ContentType="application/vnd.openxmlformats-officedocument.presentationml.tags+xml"/>
  <Override PartName="/ppt/tags/tag2320.xml" ContentType="application/vnd.openxmlformats-officedocument.presentationml.tags+xml"/>
  <Override PartName="/ppt/tags/tag2321.xml" ContentType="application/vnd.openxmlformats-officedocument.presentationml.tags+xml"/>
  <Override PartName="/ppt/tags/tag2322.xml" ContentType="application/vnd.openxmlformats-officedocument.presentationml.tags+xml"/>
  <Override PartName="/ppt/tags/tag2323.xml" ContentType="application/vnd.openxmlformats-officedocument.presentationml.tags+xml"/>
  <Override PartName="/ppt/tags/tag2324.xml" ContentType="application/vnd.openxmlformats-officedocument.presentationml.tags+xml"/>
  <Override PartName="/ppt/tags/tag2325.xml" ContentType="application/vnd.openxmlformats-officedocument.presentationml.tags+xml"/>
  <Override PartName="/ppt/tags/tag2326.xml" ContentType="application/vnd.openxmlformats-officedocument.presentationml.tags+xml"/>
  <Override PartName="/ppt/tags/tag2327.xml" ContentType="application/vnd.openxmlformats-officedocument.presentationml.tags+xml"/>
  <Override PartName="/ppt/tags/tag2328.xml" ContentType="application/vnd.openxmlformats-officedocument.presentationml.tags+xml"/>
  <Override PartName="/ppt/tags/tag2329.xml" ContentType="application/vnd.openxmlformats-officedocument.presentationml.tags+xml"/>
  <Override PartName="/ppt/tags/tag2330.xml" ContentType="application/vnd.openxmlformats-officedocument.presentationml.tags+xml"/>
  <Override PartName="/ppt/tags/tag2331.xml" ContentType="application/vnd.openxmlformats-officedocument.presentationml.tags+xml"/>
  <Override PartName="/ppt/tags/tag2332.xml" ContentType="application/vnd.openxmlformats-officedocument.presentationml.tags+xml"/>
  <Override PartName="/ppt/tags/tag2333.xml" ContentType="application/vnd.openxmlformats-officedocument.presentationml.tags+xml"/>
  <Override PartName="/ppt/tags/tag2334.xml" ContentType="application/vnd.openxmlformats-officedocument.presentationml.tags+xml"/>
  <Override PartName="/ppt/tags/tag2335.xml" ContentType="application/vnd.openxmlformats-officedocument.presentationml.tags+xml"/>
  <Override PartName="/ppt/tags/tag2336.xml" ContentType="application/vnd.openxmlformats-officedocument.presentationml.tags+xml"/>
  <Override PartName="/ppt/tags/tag2337.xml" ContentType="application/vnd.openxmlformats-officedocument.presentationml.tags+xml"/>
  <Override PartName="/ppt/tags/tag2338.xml" ContentType="application/vnd.openxmlformats-officedocument.presentationml.tags+xml"/>
  <Override PartName="/ppt/tags/tag2339.xml" ContentType="application/vnd.openxmlformats-officedocument.presentationml.tags+xml"/>
  <Override PartName="/ppt/tags/tag2340.xml" ContentType="application/vnd.openxmlformats-officedocument.presentationml.tags+xml"/>
  <Override PartName="/ppt/tags/tag2341.xml" ContentType="application/vnd.openxmlformats-officedocument.presentationml.tags+xml"/>
  <Override PartName="/ppt/tags/tag2342.xml" ContentType="application/vnd.openxmlformats-officedocument.presentationml.tags+xml"/>
  <Override PartName="/ppt/tags/tag2343.xml" ContentType="application/vnd.openxmlformats-officedocument.presentationml.tags+xml"/>
  <Override PartName="/ppt/tags/tag2344.xml" ContentType="application/vnd.openxmlformats-officedocument.presentationml.tags+xml"/>
  <Override PartName="/ppt/tags/tag2345.xml" ContentType="application/vnd.openxmlformats-officedocument.presentationml.tags+xml"/>
  <Override PartName="/ppt/tags/tag2346.xml" ContentType="application/vnd.openxmlformats-officedocument.presentationml.tags+xml"/>
  <Override PartName="/ppt/tags/tag2347.xml" ContentType="application/vnd.openxmlformats-officedocument.presentationml.tags+xml"/>
  <Override PartName="/ppt/tags/tag2348.xml" ContentType="application/vnd.openxmlformats-officedocument.presentationml.tags+xml"/>
  <Override PartName="/ppt/tags/tag2349.xml" ContentType="application/vnd.openxmlformats-officedocument.presentationml.tags+xml"/>
  <Override PartName="/ppt/tags/tag2350.xml" ContentType="application/vnd.openxmlformats-officedocument.presentationml.tags+xml"/>
  <Override PartName="/ppt/tags/tag2351.xml" ContentType="application/vnd.openxmlformats-officedocument.presentationml.tags+xml"/>
  <Override PartName="/ppt/tags/tag2352.xml" ContentType="application/vnd.openxmlformats-officedocument.presentationml.tags+xml"/>
  <Override PartName="/ppt/tags/tag2353.xml" ContentType="application/vnd.openxmlformats-officedocument.presentationml.tags+xml"/>
  <Override PartName="/ppt/tags/tag2354.xml" ContentType="application/vnd.openxmlformats-officedocument.presentationml.tags+xml"/>
  <Override PartName="/ppt/tags/tag2355.xml" ContentType="application/vnd.openxmlformats-officedocument.presentationml.tags+xml"/>
  <Override PartName="/ppt/tags/tag2356.xml" ContentType="application/vnd.openxmlformats-officedocument.presentationml.tags+xml"/>
  <Override PartName="/ppt/tags/tag2357.xml" ContentType="application/vnd.openxmlformats-officedocument.presentationml.tags+xml"/>
  <Override PartName="/ppt/tags/tag2358.xml" ContentType="application/vnd.openxmlformats-officedocument.presentationml.tags+xml"/>
  <Override PartName="/ppt/tags/tag2359.xml" ContentType="application/vnd.openxmlformats-officedocument.presentationml.tags+xml"/>
  <Override PartName="/ppt/tags/tag2360.xml" ContentType="application/vnd.openxmlformats-officedocument.presentationml.tags+xml"/>
  <Override PartName="/ppt/tags/tag2361.xml" ContentType="application/vnd.openxmlformats-officedocument.presentationml.tags+xml"/>
  <Override PartName="/ppt/tags/tag2362.xml" ContentType="application/vnd.openxmlformats-officedocument.presentationml.tags+xml"/>
  <Override PartName="/ppt/tags/tag2363.xml" ContentType="application/vnd.openxmlformats-officedocument.presentationml.tags+xml"/>
  <Override PartName="/ppt/tags/tag2364.xml" ContentType="application/vnd.openxmlformats-officedocument.presentationml.tags+xml"/>
  <Override PartName="/ppt/tags/tag2365.xml" ContentType="application/vnd.openxmlformats-officedocument.presentationml.tags+xml"/>
  <Override PartName="/ppt/tags/tag2366.xml" ContentType="application/vnd.openxmlformats-officedocument.presentationml.tags+xml"/>
  <Override PartName="/ppt/tags/tag2367.xml" ContentType="application/vnd.openxmlformats-officedocument.presentationml.tags+xml"/>
  <Override PartName="/ppt/tags/tag2368.xml" ContentType="application/vnd.openxmlformats-officedocument.presentationml.tags+xml"/>
  <Override PartName="/ppt/tags/tag2369.xml" ContentType="application/vnd.openxmlformats-officedocument.presentationml.tags+xml"/>
  <Override PartName="/ppt/tags/tag2370.xml" ContentType="application/vnd.openxmlformats-officedocument.presentationml.tags+xml"/>
  <Override PartName="/ppt/tags/tag2371.xml" ContentType="application/vnd.openxmlformats-officedocument.presentationml.tags+xml"/>
  <Override PartName="/ppt/tags/tag2372.xml" ContentType="application/vnd.openxmlformats-officedocument.presentationml.tags+xml"/>
  <Override PartName="/ppt/tags/tag2373.xml" ContentType="application/vnd.openxmlformats-officedocument.presentationml.tags+xml"/>
  <Override PartName="/ppt/tags/tag2374.xml" ContentType="application/vnd.openxmlformats-officedocument.presentationml.tags+xml"/>
  <Override PartName="/ppt/tags/tag2375.xml" ContentType="application/vnd.openxmlformats-officedocument.presentationml.tags+xml"/>
  <Override PartName="/ppt/tags/tag2376.xml" ContentType="application/vnd.openxmlformats-officedocument.presentationml.tags+xml"/>
  <Override PartName="/ppt/tags/tag2377.xml" ContentType="application/vnd.openxmlformats-officedocument.presentationml.tags+xml"/>
  <Override PartName="/ppt/tags/tag2378.xml" ContentType="application/vnd.openxmlformats-officedocument.presentationml.tags+xml"/>
  <Override PartName="/ppt/tags/tag2379.xml" ContentType="application/vnd.openxmlformats-officedocument.presentationml.tags+xml"/>
  <Override PartName="/ppt/tags/tag2380.xml" ContentType="application/vnd.openxmlformats-officedocument.presentationml.tags+xml"/>
  <Override PartName="/ppt/tags/tag2381.xml" ContentType="application/vnd.openxmlformats-officedocument.presentationml.tags+xml"/>
  <Override PartName="/ppt/tags/tag2382.xml" ContentType="application/vnd.openxmlformats-officedocument.presentationml.tags+xml"/>
  <Override PartName="/ppt/tags/tag2383.xml" ContentType="application/vnd.openxmlformats-officedocument.presentationml.tags+xml"/>
  <Override PartName="/ppt/tags/tag2384.xml" ContentType="application/vnd.openxmlformats-officedocument.presentationml.tags+xml"/>
  <Override PartName="/ppt/tags/tag2385.xml" ContentType="application/vnd.openxmlformats-officedocument.presentationml.tags+xml"/>
  <Override PartName="/ppt/tags/tag2386.xml" ContentType="application/vnd.openxmlformats-officedocument.presentationml.tags+xml"/>
  <Override PartName="/ppt/tags/tag2387.xml" ContentType="application/vnd.openxmlformats-officedocument.presentationml.tags+xml"/>
  <Override PartName="/ppt/tags/tag2388.xml" ContentType="application/vnd.openxmlformats-officedocument.presentationml.tags+xml"/>
  <Override PartName="/ppt/tags/tag2389.xml" ContentType="application/vnd.openxmlformats-officedocument.presentationml.tags+xml"/>
  <Override PartName="/ppt/tags/tag2390.xml" ContentType="application/vnd.openxmlformats-officedocument.presentationml.tags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391.xml" ContentType="application/vnd.openxmlformats-officedocument.presentationml.tags+xml"/>
  <Override PartName="/ppt/tags/tag2392.xml" ContentType="application/vnd.openxmlformats-officedocument.presentationml.tags+xml"/>
  <Override PartName="/ppt/tags/tag2393.xml" ContentType="application/vnd.openxmlformats-officedocument.presentationml.tags+xml"/>
  <Override PartName="/ppt/tags/tag2394.xml" ContentType="application/vnd.openxmlformats-officedocument.presentationml.tags+xml"/>
  <Override PartName="/ppt/tags/tag2395.xml" ContentType="application/vnd.openxmlformats-officedocument.presentationml.tags+xml"/>
  <Override PartName="/ppt/tags/tag2396.xml" ContentType="application/vnd.openxmlformats-officedocument.presentationml.tags+xml"/>
  <Override PartName="/ppt/tags/tag2397.xml" ContentType="application/vnd.openxmlformats-officedocument.presentationml.tags+xml"/>
  <Override PartName="/ppt/tags/tag2398.xml" ContentType="application/vnd.openxmlformats-officedocument.presentationml.tags+xml"/>
  <Override PartName="/ppt/tags/tag2399.xml" ContentType="application/vnd.openxmlformats-officedocument.presentationml.tags+xml"/>
  <Override PartName="/ppt/tags/tag2400.xml" ContentType="application/vnd.openxmlformats-officedocument.presentationml.tags+xml"/>
  <Override PartName="/ppt/tags/tag2401.xml" ContentType="application/vnd.openxmlformats-officedocument.presentationml.tags+xml"/>
  <Override PartName="/ppt/tags/tag2402.xml" ContentType="application/vnd.openxmlformats-officedocument.presentationml.tags+xml"/>
  <Override PartName="/ppt/tags/tag2403.xml" ContentType="application/vnd.openxmlformats-officedocument.presentationml.tags+xml"/>
  <Override PartName="/ppt/tags/tag2404.xml" ContentType="application/vnd.openxmlformats-officedocument.presentationml.tags+xml"/>
  <Override PartName="/ppt/tags/tag2405.xml" ContentType="application/vnd.openxmlformats-officedocument.presentationml.tags+xml"/>
  <Override PartName="/ppt/tags/tag2406.xml" ContentType="application/vnd.openxmlformats-officedocument.presentationml.tags+xml"/>
  <Override PartName="/ppt/tags/tag2407.xml" ContentType="application/vnd.openxmlformats-officedocument.presentationml.tags+xml"/>
  <Override PartName="/ppt/tags/tag2408.xml" ContentType="application/vnd.openxmlformats-officedocument.presentationml.tags+xml"/>
  <Override PartName="/ppt/tags/tag2409.xml" ContentType="application/vnd.openxmlformats-officedocument.presentationml.tags+xml"/>
  <Override PartName="/ppt/tags/tag2410.xml" ContentType="application/vnd.openxmlformats-officedocument.presentationml.tags+xml"/>
  <Override PartName="/ppt/tags/tag2411.xml" ContentType="application/vnd.openxmlformats-officedocument.presentationml.tags+xml"/>
  <Override PartName="/ppt/tags/tag2412.xml" ContentType="application/vnd.openxmlformats-officedocument.presentationml.tags+xml"/>
  <Override PartName="/ppt/tags/tag2413.xml" ContentType="application/vnd.openxmlformats-officedocument.presentationml.tags+xml"/>
  <Override PartName="/ppt/tags/tag2414.xml" ContentType="application/vnd.openxmlformats-officedocument.presentationml.tags+xml"/>
  <Override PartName="/ppt/tags/tag2415.xml" ContentType="application/vnd.openxmlformats-officedocument.presentationml.tags+xml"/>
  <Override PartName="/ppt/tags/tag2416.xml" ContentType="application/vnd.openxmlformats-officedocument.presentationml.tags+xml"/>
  <Override PartName="/ppt/tags/tag2417.xml" ContentType="application/vnd.openxmlformats-officedocument.presentationml.tags+xml"/>
  <Override PartName="/ppt/tags/tag2418.xml" ContentType="application/vnd.openxmlformats-officedocument.presentationml.tags+xml"/>
  <Override PartName="/ppt/tags/tag2419.xml" ContentType="application/vnd.openxmlformats-officedocument.presentationml.tags+xml"/>
  <Override PartName="/ppt/tags/tag2420.xml" ContentType="application/vnd.openxmlformats-officedocument.presentationml.tags+xml"/>
  <Override PartName="/ppt/tags/tag2421.xml" ContentType="application/vnd.openxmlformats-officedocument.presentationml.tags+xml"/>
  <Override PartName="/ppt/tags/tag2422.xml" ContentType="application/vnd.openxmlformats-officedocument.presentationml.tags+xml"/>
  <Override PartName="/ppt/tags/tag2423.xml" ContentType="application/vnd.openxmlformats-officedocument.presentationml.tags+xml"/>
  <Override PartName="/ppt/tags/tag2424.xml" ContentType="application/vnd.openxmlformats-officedocument.presentationml.tags+xml"/>
  <Override PartName="/ppt/tags/tag2425.xml" ContentType="application/vnd.openxmlformats-officedocument.presentationml.tags+xml"/>
  <Override PartName="/ppt/tags/tag2426.xml" ContentType="application/vnd.openxmlformats-officedocument.presentationml.tags+xml"/>
  <Override PartName="/ppt/tags/tag2427.xml" ContentType="application/vnd.openxmlformats-officedocument.presentationml.tags+xml"/>
  <Override PartName="/ppt/tags/tag2428.xml" ContentType="application/vnd.openxmlformats-officedocument.presentationml.tags+xml"/>
  <Override PartName="/ppt/tags/tag2429.xml" ContentType="application/vnd.openxmlformats-officedocument.presentationml.tags+xml"/>
  <Override PartName="/ppt/tags/tag2430.xml" ContentType="application/vnd.openxmlformats-officedocument.presentationml.tags+xml"/>
  <Override PartName="/ppt/tags/tag2431.xml" ContentType="application/vnd.openxmlformats-officedocument.presentationml.tags+xml"/>
  <Override PartName="/ppt/tags/tag2432.xml" ContentType="application/vnd.openxmlformats-officedocument.presentationml.tags+xml"/>
  <Override PartName="/ppt/tags/tag2433.xml" ContentType="application/vnd.openxmlformats-officedocument.presentationml.tags+xml"/>
  <Override PartName="/ppt/tags/tag2434.xml" ContentType="application/vnd.openxmlformats-officedocument.presentationml.tags+xml"/>
  <Override PartName="/ppt/tags/tag2435.xml" ContentType="application/vnd.openxmlformats-officedocument.presentationml.tags+xml"/>
  <Override PartName="/ppt/tags/tag2436.xml" ContentType="application/vnd.openxmlformats-officedocument.presentationml.tags+xml"/>
  <Override PartName="/ppt/tags/tag2437.xml" ContentType="application/vnd.openxmlformats-officedocument.presentationml.tags+xml"/>
  <Override PartName="/ppt/tags/tag2438.xml" ContentType="application/vnd.openxmlformats-officedocument.presentationml.tags+xml"/>
  <Override PartName="/ppt/tags/tag2439.xml" ContentType="application/vnd.openxmlformats-officedocument.presentationml.tags+xml"/>
  <Override PartName="/ppt/tags/tag2440.xml" ContentType="application/vnd.openxmlformats-officedocument.presentationml.tags+xml"/>
  <Override PartName="/ppt/tags/tag2441.xml" ContentType="application/vnd.openxmlformats-officedocument.presentationml.tags+xml"/>
  <Override PartName="/ppt/tags/tag2442.xml" ContentType="application/vnd.openxmlformats-officedocument.presentationml.tags+xml"/>
  <Override PartName="/ppt/tags/tag2443.xml" ContentType="application/vnd.openxmlformats-officedocument.presentationml.tags+xml"/>
  <Override PartName="/ppt/tags/tag2444.xml" ContentType="application/vnd.openxmlformats-officedocument.presentationml.tags+xml"/>
  <Override PartName="/ppt/tags/tag2445.xml" ContentType="application/vnd.openxmlformats-officedocument.presentationml.tags+xml"/>
  <Override PartName="/ppt/tags/tag2446.xml" ContentType="application/vnd.openxmlformats-officedocument.presentationml.tags+xml"/>
  <Override PartName="/ppt/tags/tag2447.xml" ContentType="application/vnd.openxmlformats-officedocument.presentationml.tags+xml"/>
  <Override PartName="/ppt/tags/tag2448.xml" ContentType="application/vnd.openxmlformats-officedocument.presentationml.tags+xml"/>
  <Override PartName="/ppt/tags/tag2449.xml" ContentType="application/vnd.openxmlformats-officedocument.presentationml.tags+xml"/>
  <Override PartName="/ppt/tags/tag2450.xml" ContentType="application/vnd.openxmlformats-officedocument.presentationml.tags+xml"/>
  <Override PartName="/ppt/tags/tag2451.xml" ContentType="application/vnd.openxmlformats-officedocument.presentationml.tags+xml"/>
  <Override PartName="/ppt/tags/tag2452.xml" ContentType="application/vnd.openxmlformats-officedocument.presentationml.tags+xml"/>
  <Override PartName="/ppt/tags/tag2453.xml" ContentType="application/vnd.openxmlformats-officedocument.presentationml.tags+xml"/>
  <Override PartName="/ppt/tags/tag2454.xml" ContentType="application/vnd.openxmlformats-officedocument.presentationml.tags+xml"/>
  <Override PartName="/ppt/tags/tag2455.xml" ContentType="application/vnd.openxmlformats-officedocument.presentationml.tags+xml"/>
  <Override PartName="/ppt/tags/tag2456.xml" ContentType="application/vnd.openxmlformats-officedocument.presentationml.tags+xml"/>
  <Override PartName="/ppt/tags/tag2457.xml" ContentType="application/vnd.openxmlformats-officedocument.presentationml.tags+xml"/>
  <Override PartName="/ppt/tags/tag2458.xml" ContentType="application/vnd.openxmlformats-officedocument.presentationml.tags+xml"/>
  <Override PartName="/ppt/tags/tag2459.xml" ContentType="application/vnd.openxmlformats-officedocument.presentationml.tags+xml"/>
  <Override PartName="/ppt/tags/tag2460.xml" ContentType="application/vnd.openxmlformats-officedocument.presentationml.tags+xml"/>
  <Override PartName="/ppt/tags/tag2461.xml" ContentType="application/vnd.openxmlformats-officedocument.presentationml.tags+xml"/>
  <Override PartName="/ppt/tags/tag2462.xml" ContentType="application/vnd.openxmlformats-officedocument.presentationml.tags+xml"/>
  <Override PartName="/ppt/tags/tag2463.xml" ContentType="application/vnd.openxmlformats-officedocument.presentationml.tags+xml"/>
  <Override PartName="/ppt/tags/tag2464.xml" ContentType="application/vnd.openxmlformats-officedocument.presentationml.tags+xml"/>
  <Override PartName="/ppt/tags/tag2465.xml" ContentType="application/vnd.openxmlformats-officedocument.presentationml.tags+xml"/>
  <Override PartName="/ppt/tags/tag2466.xml" ContentType="application/vnd.openxmlformats-officedocument.presentationml.tags+xml"/>
  <Override PartName="/ppt/tags/tag2467.xml" ContentType="application/vnd.openxmlformats-officedocument.presentationml.tags+xml"/>
  <Override PartName="/ppt/tags/tag2468.xml" ContentType="application/vnd.openxmlformats-officedocument.presentationml.tags+xml"/>
  <Override PartName="/ppt/tags/tag2469.xml" ContentType="application/vnd.openxmlformats-officedocument.presentationml.tags+xml"/>
  <Override PartName="/ppt/tags/tag2470.xml" ContentType="application/vnd.openxmlformats-officedocument.presentationml.tags+xml"/>
  <Override PartName="/ppt/tags/tag2471.xml" ContentType="application/vnd.openxmlformats-officedocument.presentationml.tags+xml"/>
  <Override PartName="/ppt/tags/tag2472.xml" ContentType="application/vnd.openxmlformats-officedocument.presentationml.tags+xml"/>
  <Override PartName="/ppt/tags/tag2473.xml" ContentType="application/vnd.openxmlformats-officedocument.presentationml.tags+xml"/>
  <Override PartName="/ppt/tags/tag2474.xml" ContentType="application/vnd.openxmlformats-officedocument.presentationml.tags+xml"/>
  <Override PartName="/ppt/tags/tag2475.xml" ContentType="application/vnd.openxmlformats-officedocument.presentationml.tags+xml"/>
  <Override PartName="/ppt/tags/tag2476.xml" ContentType="application/vnd.openxmlformats-officedocument.presentationml.tags+xml"/>
  <Override PartName="/ppt/tags/tag2477.xml" ContentType="application/vnd.openxmlformats-officedocument.presentationml.tags+xml"/>
  <Override PartName="/ppt/tags/tag2478.xml" ContentType="application/vnd.openxmlformats-officedocument.presentationml.tags+xml"/>
  <Override PartName="/ppt/tags/tag2479.xml" ContentType="application/vnd.openxmlformats-officedocument.presentationml.tags+xml"/>
  <Override PartName="/ppt/tags/tag2480.xml" ContentType="application/vnd.openxmlformats-officedocument.presentationml.tags+xml"/>
  <Override PartName="/ppt/tags/tag2481.xml" ContentType="application/vnd.openxmlformats-officedocument.presentationml.tags+xml"/>
  <Override PartName="/ppt/tags/tag2482.xml" ContentType="application/vnd.openxmlformats-officedocument.presentationml.tags+xml"/>
  <Override PartName="/ppt/tags/tag2483.xml" ContentType="application/vnd.openxmlformats-officedocument.presentationml.tags+xml"/>
  <Override PartName="/ppt/tags/tag2484.xml" ContentType="application/vnd.openxmlformats-officedocument.presentationml.tags+xml"/>
  <Override PartName="/ppt/tags/tag2485.xml" ContentType="application/vnd.openxmlformats-officedocument.presentationml.tags+xml"/>
  <Override PartName="/ppt/tags/tag2486.xml" ContentType="application/vnd.openxmlformats-officedocument.presentationml.tags+xml"/>
  <Override PartName="/ppt/tags/tag2487.xml" ContentType="application/vnd.openxmlformats-officedocument.presentationml.tags+xml"/>
  <Override PartName="/ppt/tags/tag2488.xml" ContentType="application/vnd.openxmlformats-officedocument.presentationml.tags+xml"/>
  <Override PartName="/ppt/tags/tag2489.xml" ContentType="application/vnd.openxmlformats-officedocument.presentationml.tags+xml"/>
  <Override PartName="/ppt/tags/tag2490.xml" ContentType="application/vnd.openxmlformats-officedocument.presentationml.tags+xml"/>
  <Override PartName="/ppt/tags/tag2491.xml" ContentType="application/vnd.openxmlformats-officedocument.presentationml.tags+xml"/>
  <Override PartName="/ppt/tags/tag2492.xml" ContentType="application/vnd.openxmlformats-officedocument.presentationml.tags+xml"/>
  <Override PartName="/ppt/tags/tag2493.xml" ContentType="application/vnd.openxmlformats-officedocument.presentationml.tags+xml"/>
  <Override PartName="/ppt/tags/tag2494.xml" ContentType="application/vnd.openxmlformats-officedocument.presentationml.tags+xml"/>
  <Override PartName="/ppt/tags/tag2495.xml" ContentType="application/vnd.openxmlformats-officedocument.presentationml.tags+xml"/>
  <Override PartName="/ppt/tags/tag2496.xml" ContentType="application/vnd.openxmlformats-officedocument.presentationml.tags+xml"/>
  <Override PartName="/ppt/tags/tag2497.xml" ContentType="application/vnd.openxmlformats-officedocument.presentationml.tags+xml"/>
  <Override PartName="/ppt/tags/tag2498.xml" ContentType="application/vnd.openxmlformats-officedocument.presentationml.tags+xml"/>
  <Override PartName="/ppt/tags/tag2499.xml" ContentType="application/vnd.openxmlformats-officedocument.presentationml.tags+xml"/>
  <Override PartName="/ppt/tags/tag2500.xml" ContentType="application/vnd.openxmlformats-officedocument.presentationml.tags+xml"/>
  <Override PartName="/ppt/tags/tag2501.xml" ContentType="application/vnd.openxmlformats-officedocument.presentationml.tags+xml"/>
  <Override PartName="/ppt/tags/tag2502.xml" ContentType="application/vnd.openxmlformats-officedocument.presentationml.tags+xml"/>
  <Override PartName="/ppt/tags/tag2503.xml" ContentType="application/vnd.openxmlformats-officedocument.presentationml.tags+xml"/>
  <Override PartName="/ppt/tags/tag2504.xml" ContentType="application/vnd.openxmlformats-officedocument.presentationml.tags+xml"/>
  <Override PartName="/ppt/tags/tag2505.xml" ContentType="application/vnd.openxmlformats-officedocument.presentationml.tags+xml"/>
  <Override PartName="/ppt/tags/tag2506.xml" ContentType="application/vnd.openxmlformats-officedocument.presentationml.tags+xml"/>
  <Override PartName="/ppt/tags/tag2507.xml" ContentType="application/vnd.openxmlformats-officedocument.presentationml.tags+xml"/>
  <Override PartName="/ppt/tags/tag2508.xml" ContentType="application/vnd.openxmlformats-officedocument.presentationml.tags+xml"/>
  <Override PartName="/ppt/tags/tag2509.xml" ContentType="application/vnd.openxmlformats-officedocument.presentationml.tags+xml"/>
  <Override PartName="/ppt/tags/tag2510.xml" ContentType="application/vnd.openxmlformats-officedocument.presentationml.tags+xml"/>
  <Override PartName="/ppt/tags/tag2511.xml" ContentType="application/vnd.openxmlformats-officedocument.presentationml.tags+xml"/>
  <Override PartName="/ppt/tags/tag2512.xml" ContentType="application/vnd.openxmlformats-officedocument.presentationml.tags+xml"/>
  <Override PartName="/ppt/tags/tag2513.xml" ContentType="application/vnd.openxmlformats-officedocument.presentationml.tags+xml"/>
  <Override PartName="/ppt/tags/tag2514.xml" ContentType="application/vnd.openxmlformats-officedocument.presentationml.tags+xml"/>
  <Override PartName="/ppt/tags/tag2515.xml" ContentType="application/vnd.openxmlformats-officedocument.presentationml.tags+xml"/>
  <Override PartName="/ppt/tags/tag2516.xml" ContentType="application/vnd.openxmlformats-officedocument.presentationml.tags+xml"/>
  <Override PartName="/ppt/tags/tag2517.xml" ContentType="application/vnd.openxmlformats-officedocument.presentationml.tags+xml"/>
  <Override PartName="/ppt/tags/tag2518.xml" ContentType="application/vnd.openxmlformats-officedocument.presentationml.tags+xml"/>
  <Override PartName="/ppt/tags/tag2519.xml" ContentType="application/vnd.openxmlformats-officedocument.presentationml.tags+xml"/>
  <Override PartName="/ppt/tags/tag2520.xml" ContentType="application/vnd.openxmlformats-officedocument.presentationml.tags+xml"/>
  <Override PartName="/ppt/tags/tag2521.xml" ContentType="application/vnd.openxmlformats-officedocument.presentationml.tags+xml"/>
  <Override PartName="/ppt/tags/tag2522.xml" ContentType="application/vnd.openxmlformats-officedocument.presentationml.tags+xml"/>
  <Override PartName="/ppt/tags/tag2523.xml" ContentType="application/vnd.openxmlformats-officedocument.presentationml.tags+xml"/>
  <Override PartName="/ppt/tags/tag2524.xml" ContentType="application/vnd.openxmlformats-officedocument.presentationml.tags+xml"/>
  <Override PartName="/ppt/tags/tag2525.xml" ContentType="application/vnd.openxmlformats-officedocument.presentationml.tags+xml"/>
  <Override PartName="/ppt/tags/tag2526.xml" ContentType="application/vnd.openxmlformats-officedocument.presentationml.tags+xml"/>
  <Override PartName="/ppt/tags/tag2527.xml" ContentType="application/vnd.openxmlformats-officedocument.presentationml.tags+xml"/>
  <Override PartName="/ppt/tags/tag2528.xml" ContentType="application/vnd.openxmlformats-officedocument.presentationml.tags+xml"/>
  <Override PartName="/ppt/tags/tag2529.xml" ContentType="application/vnd.openxmlformats-officedocument.presentationml.tags+xml"/>
  <Override PartName="/ppt/tags/tag2530.xml" ContentType="application/vnd.openxmlformats-officedocument.presentationml.tags+xml"/>
  <Override PartName="/ppt/tags/tag2531.xml" ContentType="application/vnd.openxmlformats-officedocument.presentationml.tags+xml"/>
  <Override PartName="/ppt/tags/tag2532.xml" ContentType="application/vnd.openxmlformats-officedocument.presentationml.tags+xml"/>
  <Override PartName="/ppt/tags/tag2533.xml" ContentType="application/vnd.openxmlformats-officedocument.presentationml.tags+xml"/>
  <Override PartName="/ppt/tags/tag2534.xml" ContentType="application/vnd.openxmlformats-officedocument.presentationml.tags+xml"/>
  <Override PartName="/ppt/tags/tag2535.xml" ContentType="application/vnd.openxmlformats-officedocument.presentationml.tags+xml"/>
  <Override PartName="/ppt/tags/tag2536.xml" ContentType="application/vnd.openxmlformats-officedocument.presentationml.tags+xml"/>
  <Override PartName="/ppt/tags/tag2537.xml" ContentType="application/vnd.openxmlformats-officedocument.presentationml.tags+xml"/>
  <Override PartName="/ppt/tags/tag2538.xml" ContentType="application/vnd.openxmlformats-officedocument.presentationml.tags+xml"/>
  <Override PartName="/ppt/tags/tag2539.xml" ContentType="application/vnd.openxmlformats-officedocument.presentationml.tags+xml"/>
  <Override PartName="/ppt/tags/tag2540.xml" ContentType="application/vnd.openxmlformats-officedocument.presentationml.tags+xml"/>
  <Override PartName="/ppt/tags/tag2541.xml" ContentType="application/vnd.openxmlformats-officedocument.presentationml.tags+xml"/>
  <Override PartName="/ppt/tags/tag2542.xml" ContentType="application/vnd.openxmlformats-officedocument.presentationml.tags+xml"/>
  <Override PartName="/ppt/tags/tag2543.xml" ContentType="application/vnd.openxmlformats-officedocument.presentationml.tags+xml"/>
  <Override PartName="/ppt/tags/tag2544.xml" ContentType="application/vnd.openxmlformats-officedocument.presentationml.tags+xml"/>
  <Override PartName="/ppt/tags/tag2545.xml" ContentType="application/vnd.openxmlformats-officedocument.presentationml.tags+xml"/>
  <Override PartName="/ppt/tags/tag2546.xml" ContentType="application/vnd.openxmlformats-officedocument.presentationml.tags+xml"/>
  <Override PartName="/ppt/tags/tag2547.xml" ContentType="application/vnd.openxmlformats-officedocument.presentationml.tags+xml"/>
  <Override PartName="/ppt/tags/tag2548.xml" ContentType="application/vnd.openxmlformats-officedocument.presentationml.tags+xml"/>
  <Override PartName="/ppt/tags/tag254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239" r:id="rId1"/>
  </p:sldMasterIdLst>
  <p:notesMasterIdLst>
    <p:notesMasterId r:id="rId56"/>
  </p:notesMasterIdLst>
  <p:sldIdLst>
    <p:sldId id="256" r:id="rId2"/>
    <p:sldId id="332" r:id="rId3"/>
    <p:sldId id="331" r:id="rId4"/>
    <p:sldId id="330" r:id="rId5"/>
    <p:sldId id="295" r:id="rId6"/>
    <p:sldId id="327" r:id="rId7"/>
    <p:sldId id="276" r:id="rId8"/>
    <p:sldId id="286" r:id="rId9"/>
    <p:sldId id="310" r:id="rId10"/>
    <p:sldId id="323" r:id="rId11"/>
    <p:sldId id="313" r:id="rId12"/>
    <p:sldId id="305" r:id="rId13"/>
    <p:sldId id="303" r:id="rId14"/>
    <p:sldId id="304" r:id="rId15"/>
    <p:sldId id="333" r:id="rId16"/>
    <p:sldId id="317" r:id="rId17"/>
    <p:sldId id="322" r:id="rId18"/>
    <p:sldId id="318" r:id="rId19"/>
    <p:sldId id="300" r:id="rId20"/>
    <p:sldId id="306" r:id="rId21"/>
    <p:sldId id="324" r:id="rId22"/>
    <p:sldId id="307" r:id="rId23"/>
    <p:sldId id="302" r:id="rId24"/>
    <p:sldId id="308" r:id="rId25"/>
    <p:sldId id="294" r:id="rId26"/>
    <p:sldId id="279" r:id="rId27"/>
    <p:sldId id="282" r:id="rId28"/>
    <p:sldId id="309" r:id="rId29"/>
    <p:sldId id="325" r:id="rId30"/>
    <p:sldId id="298" r:id="rId31"/>
    <p:sldId id="296" r:id="rId32"/>
    <p:sldId id="297" r:id="rId33"/>
    <p:sldId id="293" r:id="rId34"/>
    <p:sldId id="268" r:id="rId35"/>
    <p:sldId id="269" r:id="rId36"/>
    <p:sldId id="272" r:id="rId37"/>
    <p:sldId id="275" r:id="rId38"/>
    <p:sldId id="259" r:id="rId39"/>
    <p:sldId id="261" r:id="rId40"/>
    <p:sldId id="262" r:id="rId41"/>
    <p:sldId id="260" r:id="rId42"/>
    <p:sldId id="285" r:id="rId43"/>
    <p:sldId id="287" r:id="rId44"/>
    <p:sldId id="288" r:id="rId45"/>
    <p:sldId id="290" r:id="rId46"/>
    <p:sldId id="291" r:id="rId47"/>
    <p:sldId id="292" r:id="rId48"/>
    <p:sldId id="281" r:id="rId49"/>
    <p:sldId id="258" r:id="rId50"/>
    <p:sldId id="328" r:id="rId51"/>
    <p:sldId id="320" r:id="rId52"/>
    <p:sldId id="321" r:id="rId53"/>
    <p:sldId id="311" r:id="rId54"/>
    <p:sldId id="326" r:id="rId55"/>
  </p:sldIdLst>
  <p:sldSz cx="12192000" cy="6858000"/>
  <p:notesSz cx="7772400" cy="10058400"/>
  <p:custDataLst>
    <p:tags r:id="rId57"/>
  </p:custDataLst>
  <p:defaultTextStyle>
    <a:defPPr>
      <a:defRPr lang="en-GB"/>
    </a:defPPr>
    <a:lvl1pPr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1pPr>
    <a:lvl2pPr marL="409403" indent="-199941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2pPr>
    <a:lvl3pPr marL="625212" indent="-195181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3pPr>
    <a:lvl4pPr marL="841022" indent="-209462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4pPr>
    <a:lvl5pPr marL="1056830" indent="-196767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5pPr>
    <a:lvl6pPr marL="2285039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6pPr>
    <a:lvl7pPr marL="2742045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7pPr>
    <a:lvl8pPr marL="3199055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8pPr>
    <a:lvl9pPr marL="3656060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474392EC-2246-8348-BB72-9EBCC6657743}">
          <p14:sldIdLst/>
        </p14:section>
        <p14:section name="Course Structure" id="{5D13DF31-9E71-A44D-83E0-E2930893F8FC}">
          <p14:sldIdLst>
            <p14:sldId id="256"/>
            <p14:sldId id="332"/>
            <p14:sldId id="331"/>
            <p14:sldId id="330"/>
            <p14:sldId id="295"/>
            <p14:sldId id="327"/>
            <p14:sldId id="276"/>
            <p14:sldId id="286"/>
            <p14:sldId id="310"/>
            <p14:sldId id="323"/>
            <p14:sldId id="313"/>
            <p14:sldId id="305"/>
            <p14:sldId id="303"/>
            <p14:sldId id="304"/>
            <p14:sldId id="333"/>
            <p14:sldId id="317"/>
            <p14:sldId id="322"/>
            <p14:sldId id="318"/>
          </p14:sldIdLst>
        </p14:section>
        <p14:section name="Data Science" id="{94B0FEB5-6312-0844-8232-A203BF2D482C}">
          <p14:sldIdLst>
            <p14:sldId id="300"/>
            <p14:sldId id="306"/>
            <p14:sldId id="324"/>
            <p14:sldId id="307"/>
            <p14:sldId id="302"/>
            <p14:sldId id="308"/>
            <p14:sldId id="294"/>
            <p14:sldId id="279"/>
            <p14:sldId id="282"/>
            <p14:sldId id="309"/>
            <p14:sldId id="325"/>
            <p14:sldId id="298"/>
            <p14:sldId id="296"/>
          </p14:sldIdLst>
        </p14:section>
        <p14:section name="Why R?" id="{89547086-37C6-4449-8134-0B39D6A0D844}">
          <p14:sldIdLst>
            <p14:sldId id="297"/>
            <p14:sldId id="293"/>
            <p14:sldId id="268"/>
            <p14:sldId id="269"/>
            <p14:sldId id="272"/>
            <p14:sldId id="275"/>
            <p14:sldId id="259"/>
            <p14:sldId id="261"/>
            <p14:sldId id="262"/>
            <p14:sldId id="260"/>
            <p14:sldId id="285"/>
            <p14:sldId id="287"/>
            <p14:sldId id="288"/>
            <p14:sldId id="290"/>
            <p14:sldId id="291"/>
            <p14:sldId id="292"/>
            <p14:sldId id="281"/>
            <p14:sldId id="258"/>
            <p14:sldId id="328"/>
          </p14:sldIdLst>
        </p14:section>
        <p14:section name="Coda" id="{EC4B0E41-5599-A348-96C6-E91B7C6AB8FC}">
          <p14:sldIdLst>
            <p14:sldId id="320"/>
            <p14:sldId id="321"/>
            <p14:sldId id="311"/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959" userDrawn="1">
          <p15:clr>
            <a:srgbClr val="A4A3A4"/>
          </p15:clr>
        </p15:guide>
        <p15:guide id="2" pos="34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gress Indicator" initials="pi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6D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13" autoAdjust="0"/>
    <p:restoredTop sz="94539" autoAdjust="0"/>
  </p:normalViewPr>
  <p:slideViewPr>
    <p:cSldViewPr>
      <p:cViewPr varScale="1">
        <p:scale>
          <a:sx n="126" d="100"/>
          <a:sy n="126" d="100"/>
        </p:scale>
        <p:origin x="200" y="624"/>
      </p:cViewPr>
      <p:guideLst>
        <p:guide orient="horz" pos="1959"/>
        <p:guide pos="3485"/>
      </p:guideLst>
    </p:cSldViewPr>
  </p:slideViewPr>
  <p:outlineViewPr>
    <p:cViewPr varScale="1">
      <p:scale>
        <a:sx n="170" d="200"/>
        <a:sy n="170" d="200"/>
      </p:scale>
      <p:origin x="0" y="93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gs" Target="tags/tag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3T14:13:22.264" idx="5">
    <p:pos x="0" y="0"/>
    <p:text>Progress Indicator: Ignore this slide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8-30T20:41:57.288" idx="1">
    <p:pos x="0" y="0"/>
    <p:text>Progress Indicator: Ignore this slide</p:text>
  </p:cm>
  <p:cm authorId="1" dt="2018-08-23T14:13:27.426" idx="6">
    <p:pos x="96" y="96"/>
    <p:text>Progress Indicator: Ignore this slide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8-30T20:42:04.567" idx="2">
    <p:pos x="0" y="0"/>
    <p:text>Progress Indicator: Ignore this slide</p:text>
  </p:cm>
  <p:cm authorId="1" dt="2018-08-23T14:13:31.185" idx="7">
    <p:pos x="96" y="96"/>
    <p:text>Progress Indicator: Ignore this slide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8-30T20:43:05.895" idx="3">
    <p:pos x="0" y="0"/>
    <p:text>Progress Indicator: Ignore this slide</p:text>
  </p:cm>
  <p:cm authorId="1" dt="2018-08-23T14:13:33.885" idx="8">
    <p:pos x="96" y="96"/>
    <p:text>Progress Indicator: Ignore this slide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8-30T20:44:11.077" idx="4">
    <p:pos x="0" y="0"/>
    <p:text>Progress Indicator: Ignore this slide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7F5E73-4DE2-E44D-8DB5-01C0DF46D90A}" type="doc">
      <dgm:prSet loTypeId="urn:microsoft.com/office/officeart/2009/layout/CircleArrow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8F25D3-6747-4840-9AB3-0CBD3962F2A3}">
      <dgm:prSet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</a:rPr>
            <a:t>Ecology</a:t>
          </a:r>
        </a:p>
      </dgm:t>
    </dgm:pt>
    <dgm:pt modelId="{7590029A-1158-D54C-800D-C0B8B6450A83}" type="parTrans" cxnId="{235013CE-3625-F546-BE89-A6A6FD0EB70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D3203F9-E7DF-B343-B84A-4421B4F5BE69}" type="sibTrans" cxnId="{235013CE-3625-F546-BE89-A6A6FD0EB70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7DC157D-D631-F249-8445-59640AB0293C}">
      <dgm:prSet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</a:rPr>
            <a:t>Earth Science</a:t>
          </a:r>
        </a:p>
      </dgm:t>
    </dgm:pt>
    <dgm:pt modelId="{415E798B-2A46-DF46-B006-BF7A3417B696}" type="parTrans" cxnId="{840FD2FF-4A00-7B48-92AE-B224EDC5064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7BDFFF2-6F2D-774E-AFBE-75D225CD608C}" type="sibTrans" cxnId="{840FD2FF-4A00-7B48-92AE-B224EDC5064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EC1A94-4AB5-0D47-930C-270B2A930500}">
      <dgm:prSet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</a:rPr>
            <a:t>Sustainable Development</a:t>
          </a:r>
        </a:p>
      </dgm:t>
    </dgm:pt>
    <dgm:pt modelId="{A9D96B98-5DA5-7746-B2CD-CF828975283D}" type="parTrans" cxnId="{A9E07797-1897-B345-BD04-500B407CE32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6CEDB81-FDA0-C64A-A6CD-7A65D6386EBB}" type="sibTrans" cxnId="{A9E07797-1897-B345-BD04-500B407CE32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0ED7264-071A-B641-8B34-F575AC21501F}">
      <dgm:prSet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</a:rPr>
            <a:t>Ecology</a:t>
          </a:r>
        </a:p>
      </dgm:t>
    </dgm:pt>
    <dgm:pt modelId="{70850328-0567-A84B-BC23-ADC394D44A5E}" type="parTrans" cxnId="{6B7E9798-CA22-664C-A00D-93EF026693E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60ABD8B-A4E7-A947-A15B-1DFC5739B4DB}" type="sibTrans" cxnId="{6B7E9798-CA22-664C-A00D-93EF026693E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367C243-A3C9-D44E-91F9-5E4D6095DF94}">
      <dgm:prSet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</a:rPr>
            <a:t>Geography</a:t>
          </a:r>
        </a:p>
      </dgm:t>
    </dgm:pt>
    <dgm:pt modelId="{2CC1F696-AAAB-464F-83E1-22A87611DF2E}" type="parTrans" cxnId="{DADCD84E-9AFD-074D-819C-3431FB9EA0C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6A18679-67A5-6141-9DC8-4A468B0BF9AD}" type="sibTrans" cxnId="{DADCD84E-9AFD-074D-819C-3431FB9EA0C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E41108-7970-7E4E-BF4B-E1834F22A5AD}">
      <dgm:prSet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</a:rPr>
            <a:t>Climate Change Mitigation</a:t>
          </a:r>
        </a:p>
      </dgm:t>
    </dgm:pt>
    <dgm:pt modelId="{6130E1D0-C5D0-8D4B-AE15-060CDFE6C70E}" type="parTrans" cxnId="{4A2F39BB-3C96-2144-8959-13710A85F5D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DC89B2D-C1D8-CA48-8A32-836FB42EE2D9}" type="sibTrans" cxnId="{4A2F39BB-3C96-2144-8959-13710A85F5D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BED03CD-08CB-9941-981E-BCA7161C9024}" type="pres">
      <dgm:prSet presAssocID="{227F5E73-4DE2-E44D-8DB5-01C0DF46D90A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0515AB3D-74B7-3B41-93FF-F51E4AE21C4E}" type="pres">
      <dgm:prSet presAssocID="{CC8F25D3-6747-4840-9AB3-0CBD3962F2A3}" presName="Accent1" presStyleCnt="0"/>
      <dgm:spPr/>
    </dgm:pt>
    <dgm:pt modelId="{D873549F-E7AB-9C49-AD1E-2F74F887039E}" type="pres">
      <dgm:prSet presAssocID="{CC8F25D3-6747-4840-9AB3-0CBD3962F2A3}" presName="Accent" presStyleLbl="node1" presStyleIdx="0" presStyleCnt="6"/>
      <dgm:spPr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</dgm:spPr>
    </dgm:pt>
    <dgm:pt modelId="{B7895BA0-705A-F247-8D55-C54846FA7F8B}" type="pres">
      <dgm:prSet presAssocID="{CC8F25D3-6747-4840-9AB3-0CBD3962F2A3}" presName="Parent1" presStyleLbl="revTx" presStyleIdx="0" presStyleCnt="6">
        <dgm:presLayoutVars>
          <dgm:chMax val="1"/>
          <dgm:chPref val="1"/>
          <dgm:bulletEnabled val="1"/>
        </dgm:presLayoutVars>
      </dgm:prSet>
      <dgm:spPr/>
    </dgm:pt>
    <dgm:pt modelId="{B7F14AA7-8BF6-B740-8B1E-A43772BD3005}" type="pres">
      <dgm:prSet presAssocID="{DBE41108-7970-7E4E-BF4B-E1834F22A5AD}" presName="Accent2" presStyleCnt="0"/>
      <dgm:spPr/>
    </dgm:pt>
    <dgm:pt modelId="{6B4610CE-36BB-1E42-83C6-5C3FC18F1DFF}" type="pres">
      <dgm:prSet presAssocID="{DBE41108-7970-7E4E-BF4B-E1834F22A5AD}" presName="Accent" presStyleLbl="node1" presStyleIdx="1" presStyleCnt="6"/>
      <dgm:spPr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</dgm:spPr>
    </dgm:pt>
    <dgm:pt modelId="{D878B98E-4015-E243-9CE6-8866B23F6DA6}" type="pres">
      <dgm:prSet presAssocID="{DBE41108-7970-7E4E-BF4B-E1834F22A5AD}" presName="Parent2" presStyleLbl="revTx" presStyleIdx="1" presStyleCnt="6" custScaleX="204245" custLinFactNeighborX="25665" custLinFactNeighborY="1657">
        <dgm:presLayoutVars>
          <dgm:chMax val="1"/>
          <dgm:chPref val="1"/>
          <dgm:bulletEnabled val="1"/>
        </dgm:presLayoutVars>
      </dgm:prSet>
      <dgm:spPr/>
    </dgm:pt>
    <dgm:pt modelId="{4621FD56-7A1F-BF46-B215-4EF2467EA727}" type="pres">
      <dgm:prSet presAssocID="{37DC157D-D631-F249-8445-59640AB0293C}" presName="Accent3" presStyleCnt="0"/>
      <dgm:spPr/>
    </dgm:pt>
    <dgm:pt modelId="{74E479AB-F30D-3949-AD99-E208DE7FD56F}" type="pres">
      <dgm:prSet presAssocID="{37DC157D-D631-F249-8445-59640AB0293C}" presName="Accent" presStyleLbl="node1" presStyleIdx="2" presStyleCnt="6"/>
      <dgm:spPr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</dgm:spPr>
    </dgm:pt>
    <dgm:pt modelId="{C5F5A56A-5D34-E14A-AF75-D070BD00B8CA}" type="pres">
      <dgm:prSet presAssocID="{37DC157D-D631-F249-8445-59640AB0293C}" presName="Parent3" presStyleLbl="revTx" presStyleIdx="2" presStyleCnt="6">
        <dgm:presLayoutVars>
          <dgm:chMax val="1"/>
          <dgm:chPref val="1"/>
          <dgm:bulletEnabled val="1"/>
        </dgm:presLayoutVars>
      </dgm:prSet>
      <dgm:spPr/>
    </dgm:pt>
    <dgm:pt modelId="{76497036-93A1-0442-980A-C068D4ED094A}" type="pres">
      <dgm:prSet presAssocID="{9BEC1A94-4AB5-0D47-930C-270B2A930500}" presName="Accent4" presStyleCnt="0"/>
      <dgm:spPr/>
    </dgm:pt>
    <dgm:pt modelId="{658DE04E-E321-3E42-AA66-D1F556DFC384}" type="pres">
      <dgm:prSet presAssocID="{9BEC1A94-4AB5-0D47-930C-270B2A930500}" presName="Accent" presStyleLbl="node1" presStyleIdx="3" presStyleCnt="6"/>
      <dgm:spPr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</dgm:spPr>
    </dgm:pt>
    <dgm:pt modelId="{2EB41063-CE32-274F-85E7-7C56E9FFCE48}" type="pres">
      <dgm:prSet presAssocID="{9BEC1A94-4AB5-0D47-930C-270B2A930500}" presName="Parent4" presStyleLbl="revTx" presStyleIdx="3" presStyleCnt="6" custScaleX="151744" custLinFactNeighborX="9936">
        <dgm:presLayoutVars>
          <dgm:chMax val="1"/>
          <dgm:chPref val="1"/>
          <dgm:bulletEnabled val="1"/>
        </dgm:presLayoutVars>
      </dgm:prSet>
      <dgm:spPr/>
    </dgm:pt>
    <dgm:pt modelId="{FCF076DC-385C-DC41-8A09-B18AA8923D6E}" type="pres">
      <dgm:prSet presAssocID="{00ED7264-071A-B641-8B34-F575AC21501F}" presName="Accent5" presStyleCnt="0"/>
      <dgm:spPr/>
    </dgm:pt>
    <dgm:pt modelId="{DCEE15B2-09AF-F044-9F36-6213230E70B6}" type="pres">
      <dgm:prSet presAssocID="{00ED7264-071A-B641-8B34-F575AC21501F}" presName="Accent" presStyleLbl="node1" presStyleIdx="4" presStyleCnt="6"/>
      <dgm:spPr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</dgm:spPr>
    </dgm:pt>
    <dgm:pt modelId="{C5353F51-4556-444D-962E-A4AEF16C2E46}" type="pres">
      <dgm:prSet presAssocID="{00ED7264-071A-B641-8B34-F575AC21501F}" presName="Parent5" presStyleLbl="revTx" presStyleIdx="4" presStyleCnt="6">
        <dgm:presLayoutVars>
          <dgm:chMax val="1"/>
          <dgm:chPref val="1"/>
          <dgm:bulletEnabled val="1"/>
        </dgm:presLayoutVars>
      </dgm:prSet>
      <dgm:spPr/>
    </dgm:pt>
    <dgm:pt modelId="{17F195A6-F1E6-3C42-828E-BA2DED56627E}" type="pres">
      <dgm:prSet presAssocID="{9367C243-A3C9-D44E-91F9-5E4D6095DF94}" presName="Accent6" presStyleCnt="0"/>
      <dgm:spPr/>
    </dgm:pt>
    <dgm:pt modelId="{2672217E-7371-F14E-B72B-28A88C8EC29D}" type="pres">
      <dgm:prSet presAssocID="{9367C243-A3C9-D44E-91F9-5E4D6095DF94}" presName="Accent" presStyleLbl="node1" presStyleIdx="5" presStyleCnt="6"/>
      <dgm:spPr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</dgm:spPr>
    </dgm:pt>
    <dgm:pt modelId="{88AFA980-D137-2145-807A-101142D2E12C}" type="pres">
      <dgm:prSet presAssocID="{9367C243-A3C9-D44E-91F9-5E4D6095DF94}" presName="Parent6" presStyleLbl="revTx" presStyleIdx="5" presStyleCnt="6" custScaleX="148433">
        <dgm:presLayoutVars>
          <dgm:chMax val="1"/>
          <dgm:chPref val="1"/>
          <dgm:bulletEnabled val="1"/>
        </dgm:presLayoutVars>
      </dgm:prSet>
      <dgm:spPr/>
    </dgm:pt>
  </dgm:ptLst>
  <dgm:cxnLst>
    <dgm:cxn modelId="{A7399F0B-2A5F-A84E-A77D-B191B10F96FE}" type="presOf" srcId="{9BEC1A94-4AB5-0D47-930C-270B2A930500}" destId="{2EB41063-CE32-274F-85E7-7C56E9FFCE48}" srcOrd="0" destOrd="0" presId="urn:microsoft.com/office/officeart/2009/layout/CircleArrowProcess"/>
    <dgm:cxn modelId="{CA3D8C3A-7911-C341-B231-AD5FA5662C5D}" type="presOf" srcId="{DBE41108-7970-7E4E-BF4B-E1834F22A5AD}" destId="{D878B98E-4015-E243-9CE6-8866B23F6DA6}" srcOrd="0" destOrd="0" presId="urn:microsoft.com/office/officeart/2009/layout/CircleArrowProcess"/>
    <dgm:cxn modelId="{4ED9063C-66E1-8744-A317-1F1DCCA53D1F}" type="presOf" srcId="{37DC157D-D631-F249-8445-59640AB0293C}" destId="{C5F5A56A-5D34-E14A-AF75-D070BD00B8CA}" srcOrd="0" destOrd="0" presId="urn:microsoft.com/office/officeart/2009/layout/CircleArrowProcess"/>
    <dgm:cxn modelId="{DADCD84E-9AFD-074D-819C-3431FB9EA0CF}" srcId="{227F5E73-4DE2-E44D-8DB5-01C0DF46D90A}" destId="{9367C243-A3C9-D44E-91F9-5E4D6095DF94}" srcOrd="5" destOrd="0" parTransId="{2CC1F696-AAAB-464F-83E1-22A87611DF2E}" sibTransId="{86A18679-67A5-6141-9DC8-4A468B0BF9AD}"/>
    <dgm:cxn modelId="{90532968-7E87-6B41-8548-6E7F5D474B27}" type="presOf" srcId="{227F5E73-4DE2-E44D-8DB5-01C0DF46D90A}" destId="{0BED03CD-08CB-9941-981E-BCA7161C9024}" srcOrd="0" destOrd="0" presId="urn:microsoft.com/office/officeart/2009/layout/CircleArrowProcess"/>
    <dgm:cxn modelId="{1CC43B74-7870-9E4F-9692-FF8F2FCBE68D}" type="presOf" srcId="{9367C243-A3C9-D44E-91F9-5E4D6095DF94}" destId="{88AFA980-D137-2145-807A-101142D2E12C}" srcOrd="0" destOrd="0" presId="urn:microsoft.com/office/officeart/2009/layout/CircleArrowProcess"/>
    <dgm:cxn modelId="{6B3A3590-6B25-574E-9F30-3A9F1FC6C2CE}" type="presOf" srcId="{CC8F25D3-6747-4840-9AB3-0CBD3962F2A3}" destId="{B7895BA0-705A-F247-8D55-C54846FA7F8B}" srcOrd="0" destOrd="0" presId="urn:microsoft.com/office/officeart/2009/layout/CircleArrowProcess"/>
    <dgm:cxn modelId="{A9E07797-1897-B345-BD04-500B407CE32F}" srcId="{227F5E73-4DE2-E44D-8DB5-01C0DF46D90A}" destId="{9BEC1A94-4AB5-0D47-930C-270B2A930500}" srcOrd="3" destOrd="0" parTransId="{A9D96B98-5DA5-7746-B2CD-CF828975283D}" sibTransId="{16CEDB81-FDA0-C64A-A6CD-7A65D6386EBB}"/>
    <dgm:cxn modelId="{6B7E9798-CA22-664C-A00D-93EF026693EB}" srcId="{227F5E73-4DE2-E44D-8DB5-01C0DF46D90A}" destId="{00ED7264-071A-B641-8B34-F575AC21501F}" srcOrd="4" destOrd="0" parTransId="{70850328-0567-A84B-BC23-ADC394D44A5E}" sibTransId="{E60ABD8B-A4E7-A947-A15B-1DFC5739B4DB}"/>
    <dgm:cxn modelId="{4A2F39BB-3C96-2144-8959-13710A85F5DC}" srcId="{227F5E73-4DE2-E44D-8DB5-01C0DF46D90A}" destId="{DBE41108-7970-7E4E-BF4B-E1834F22A5AD}" srcOrd="1" destOrd="0" parTransId="{6130E1D0-C5D0-8D4B-AE15-060CDFE6C70E}" sibTransId="{9DC89B2D-C1D8-CA48-8A32-836FB42EE2D9}"/>
    <dgm:cxn modelId="{235013CE-3625-F546-BE89-A6A6FD0EB70B}" srcId="{227F5E73-4DE2-E44D-8DB5-01C0DF46D90A}" destId="{CC8F25D3-6747-4840-9AB3-0CBD3962F2A3}" srcOrd="0" destOrd="0" parTransId="{7590029A-1158-D54C-800D-C0B8B6450A83}" sibTransId="{BD3203F9-E7DF-B343-B84A-4421B4F5BE69}"/>
    <dgm:cxn modelId="{840FD2FF-4A00-7B48-92AE-B224EDC5064B}" srcId="{227F5E73-4DE2-E44D-8DB5-01C0DF46D90A}" destId="{37DC157D-D631-F249-8445-59640AB0293C}" srcOrd="2" destOrd="0" parTransId="{415E798B-2A46-DF46-B006-BF7A3417B696}" sibTransId="{E7BDFFF2-6F2D-774E-AFBE-75D225CD608C}"/>
    <dgm:cxn modelId="{8092FFFF-B26C-4144-8AF3-377F86527043}" type="presOf" srcId="{00ED7264-071A-B641-8B34-F575AC21501F}" destId="{C5353F51-4556-444D-962E-A4AEF16C2E46}" srcOrd="0" destOrd="0" presId="urn:microsoft.com/office/officeart/2009/layout/CircleArrowProcess"/>
    <dgm:cxn modelId="{51DFEAF8-C65D-A24B-8C54-28BA39E1CCAA}" type="presParOf" srcId="{0BED03CD-08CB-9941-981E-BCA7161C9024}" destId="{0515AB3D-74B7-3B41-93FF-F51E4AE21C4E}" srcOrd="0" destOrd="0" presId="urn:microsoft.com/office/officeart/2009/layout/CircleArrowProcess"/>
    <dgm:cxn modelId="{A6679520-9B50-154B-A113-4875836E4BDB}" type="presParOf" srcId="{0515AB3D-74B7-3B41-93FF-F51E4AE21C4E}" destId="{D873549F-E7AB-9C49-AD1E-2F74F887039E}" srcOrd="0" destOrd="0" presId="urn:microsoft.com/office/officeart/2009/layout/CircleArrowProcess"/>
    <dgm:cxn modelId="{76781341-39A6-464A-8EC2-A19C36F67C56}" type="presParOf" srcId="{0BED03CD-08CB-9941-981E-BCA7161C9024}" destId="{B7895BA0-705A-F247-8D55-C54846FA7F8B}" srcOrd="1" destOrd="0" presId="urn:microsoft.com/office/officeart/2009/layout/CircleArrowProcess"/>
    <dgm:cxn modelId="{CE9A1D8D-FC87-8844-8045-15BF7017C9B5}" type="presParOf" srcId="{0BED03CD-08CB-9941-981E-BCA7161C9024}" destId="{B7F14AA7-8BF6-B740-8B1E-A43772BD3005}" srcOrd="2" destOrd="0" presId="urn:microsoft.com/office/officeart/2009/layout/CircleArrowProcess"/>
    <dgm:cxn modelId="{BB20BF60-508B-A147-92A0-A8AD98189BA3}" type="presParOf" srcId="{B7F14AA7-8BF6-B740-8B1E-A43772BD3005}" destId="{6B4610CE-36BB-1E42-83C6-5C3FC18F1DFF}" srcOrd="0" destOrd="0" presId="urn:microsoft.com/office/officeart/2009/layout/CircleArrowProcess"/>
    <dgm:cxn modelId="{5A53EBC3-AA23-994F-B2FB-B562C556965C}" type="presParOf" srcId="{0BED03CD-08CB-9941-981E-BCA7161C9024}" destId="{D878B98E-4015-E243-9CE6-8866B23F6DA6}" srcOrd="3" destOrd="0" presId="urn:microsoft.com/office/officeart/2009/layout/CircleArrowProcess"/>
    <dgm:cxn modelId="{9651EEB9-81F5-5843-9AA0-037F1AB05E8D}" type="presParOf" srcId="{0BED03CD-08CB-9941-981E-BCA7161C9024}" destId="{4621FD56-7A1F-BF46-B215-4EF2467EA727}" srcOrd="4" destOrd="0" presId="urn:microsoft.com/office/officeart/2009/layout/CircleArrowProcess"/>
    <dgm:cxn modelId="{E0C26775-0569-0D47-9CDF-DC14460A4032}" type="presParOf" srcId="{4621FD56-7A1F-BF46-B215-4EF2467EA727}" destId="{74E479AB-F30D-3949-AD99-E208DE7FD56F}" srcOrd="0" destOrd="0" presId="urn:microsoft.com/office/officeart/2009/layout/CircleArrowProcess"/>
    <dgm:cxn modelId="{C663D4B6-5BEF-7B47-A9D3-5FA5B7236FB4}" type="presParOf" srcId="{0BED03CD-08CB-9941-981E-BCA7161C9024}" destId="{C5F5A56A-5D34-E14A-AF75-D070BD00B8CA}" srcOrd="5" destOrd="0" presId="urn:microsoft.com/office/officeart/2009/layout/CircleArrowProcess"/>
    <dgm:cxn modelId="{37C970C9-6883-F745-AE86-4FF78EA8BAC7}" type="presParOf" srcId="{0BED03CD-08CB-9941-981E-BCA7161C9024}" destId="{76497036-93A1-0442-980A-C068D4ED094A}" srcOrd="6" destOrd="0" presId="urn:microsoft.com/office/officeart/2009/layout/CircleArrowProcess"/>
    <dgm:cxn modelId="{E9284B77-2A1A-CE44-A650-B4E083806C5A}" type="presParOf" srcId="{76497036-93A1-0442-980A-C068D4ED094A}" destId="{658DE04E-E321-3E42-AA66-D1F556DFC384}" srcOrd="0" destOrd="0" presId="urn:microsoft.com/office/officeart/2009/layout/CircleArrowProcess"/>
    <dgm:cxn modelId="{4F0AA9AD-82E6-764E-9D84-463C5BAB9C22}" type="presParOf" srcId="{0BED03CD-08CB-9941-981E-BCA7161C9024}" destId="{2EB41063-CE32-274F-85E7-7C56E9FFCE48}" srcOrd="7" destOrd="0" presId="urn:microsoft.com/office/officeart/2009/layout/CircleArrowProcess"/>
    <dgm:cxn modelId="{3557367B-11BF-AA4C-920F-15AA7BBB1A88}" type="presParOf" srcId="{0BED03CD-08CB-9941-981E-BCA7161C9024}" destId="{FCF076DC-385C-DC41-8A09-B18AA8923D6E}" srcOrd="8" destOrd="0" presId="urn:microsoft.com/office/officeart/2009/layout/CircleArrowProcess"/>
    <dgm:cxn modelId="{F1F841E2-AC4A-704E-8440-FF3EE5C018AE}" type="presParOf" srcId="{FCF076DC-385C-DC41-8A09-B18AA8923D6E}" destId="{DCEE15B2-09AF-F044-9F36-6213230E70B6}" srcOrd="0" destOrd="0" presId="urn:microsoft.com/office/officeart/2009/layout/CircleArrowProcess"/>
    <dgm:cxn modelId="{FE0778C6-6AB9-C148-87D5-BC3600873C0A}" type="presParOf" srcId="{0BED03CD-08CB-9941-981E-BCA7161C9024}" destId="{C5353F51-4556-444D-962E-A4AEF16C2E46}" srcOrd="9" destOrd="0" presId="urn:microsoft.com/office/officeart/2009/layout/CircleArrowProcess"/>
    <dgm:cxn modelId="{9A689883-66A2-E446-84D6-71327954366B}" type="presParOf" srcId="{0BED03CD-08CB-9941-981E-BCA7161C9024}" destId="{17F195A6-F1E6-3C42-828E-BA2DED56627E}" srcOrd="10" destOrd="0" presId="urn:microsoft.com/office/officeart/2009/layout/CircleArrowProcess"/>
    <dgm:cxn modelId="{1E697954-27C0-AC48-B626-E857EDC1006A}" type="presParOf" srcId="{17F195A6-F1E6-3C42-828E-BA2DED56627E}" destId="{2672217E-7371-F14E-B72B-28A88C8EC29D}" srcOrd="0" destOrd="0" presId="urn:microsoft.com/office/officeart/2009/layout/CircleArrowProcess"/>
    <dgm:cxn modelId="{5A3C4A11-EB0F-E447-8861-B11515912C59}" type="presParOf" srcId="{0BED03CD-08CB-9941-981E-BCA7161C9024}" destId="{88AFA980-D137-2145-807A-101142D2E12C}" srcOrd="1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73549F-E7AB-9C49-AD1E-2F74F887039E}">
      <dsp:nvSpPr>
        <dsp:cNvPr id="0" name=""/>
        <dsp:cNvSpPr/>
      </dsp:nvSpPr>
      <dsp:spPr>
        <a:xfrm>
          <a:off x="928220" y="386124"/>
          <a:ext cx="1515655" cy="151581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895BA0-705A-F247-8D55-C54846FA7F8B}">
      <dsp:nvSpPr>
        <dsp:cNvPr id="0" name=""/>
        <dsp:cNvSpPr/>
      </dsp:nvSpPr>
      <dsp:spPr>
        <a:xfrm>
          <a:off x="1262853" y="935025"/>
          <a:ext cx="845821" cy="422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Ecology</a:t>
          </a:r>
        </a:p>
      </dsp:txBody>
      <dsp:txXfrm>
        <a:off x="1262853" y="935025"/>
        <a:ext cx="845821" cy="422630"/>
      </dsp:txXfrm>
    </dsp:sp>
    <dsp:sp modelId="{6B4610CE-36BB-1E42-83C6-5C3FC18F1DFF}">
      <dsp:nvSpPr>
        <dsp:cNvPr id="0" name=""/>
        <dsp:cNvSpPr/>
      </dsp:nvSpPr>
      <dsp:spPr>
        <a:xfrm>
          <a:off x="507157" y="1257331"/>
          <a:ext cx="1515655" cy="151581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78B98E-4015-E243-9CE6-8866B23F6DA6}">
      <dsp:nvSpPr>
        <dsp:cNvPr id="0" name=""/>
        <dsp:cNvSpPr/>
      </dsp:nvSpPr>
      <dsp:spPr>
        <a:xfrm>
          <a:off x="616301" y="1814964"/>
          <a:ext cx="1727547" cy="422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Climate Change Mitigation</a:t>
          </a:r>
        </a:p>
      </dsp:txBody>
      <dsp:txXfrm>
        <a:off x="616301" y="1814964"/>
        <a:ext cx="1727547" cy="422630"/>
      </dsp:txXfrm>
    </dsp:sp>
    <dsp:sp modelId="{74E479AB-F30D-3949-AD99-E208DE7FD56F}">
      <dsp:nvSpPr>
        <dsp:cNvPr id="0" name=""/>
        <dsp:cNvSpPr/>
      </dsp:nvSpPr>
      <dsp:spPr>
        <a:xfrm>
          <a:off x="928220" y="2131420"/>
          <a:ext cx="1515655" cy="1515818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F5A56A-5D34-E14A-AF75-D070BD00B8CA}">
      <dsp:nvSpPr>
        <dsp:cNvPr id="0" name=""/>
        <dsp:cNvSpPr/>
      </dsp:nvSpPr>
      <dsp:spPr>
        <a:xfrm>
          <a:off x="1262853" y="2680321"/>
          <a:ext cx="845821" cy="422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Earth Science</a:t>
          </a:r>
        </a:p>
      </dsp:txBody>
      <dsp:txXfrm>
        <a:off x="1262853" y="2680321"/>
        <a:ext cx="845821" cy="422630"/>
      </dsp:txXfrm>
    </dsp:sp>
    <dsp:sp modelId="{658DE04E-E321-3E42-AA66-D1F556DFC384}">
      <dsp:nvSpPr>
        <dsp:cNvPr id="0" name=""/>
        <dsp:cNvSpPr/>
      </dsp:nvSpPr>
      <dsp:spPr>
        <a:xfrm>
          <a:off x="507157" y="3004357"/>
          <a:ext cx="1515655" cy="151581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B41063-CE32-274F-85E7-7C56E9FFCE48}">
      <dsp:nvSpPr>
        <dsp:cNvPr id="0" name=""/>
        <dsp:cNvSpPr/>
      </dsp:nvSpPr>
      <dsp:spPr>
        <a:xfrm>
          <a:off x="705294" y="3553257"/>
          <a:ext cx="1283483" cy="422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Sustainable Development</a:t>
          </a:r>
        </a:p>
      </dsp:txBody>
      <dsp:txXfrm>
        <a:off x="705294" y="3553257"/>
        <a:ext cx="1283483" cy="422630"/>
      </dsp:txXfrm>
    </dsp:sp>
    <dsp:sp modelId="{DCEE15B2-09AF-F044-9F36-6213230E70B6}">
      <dsp:nvSpPr>
        <dsp:cNvPr id="0" name=""/>
        <dsp:cNvSpPr/>
      </dsp:nvSpPr>
      <dsp:spPr>
        <a:xfrm>
          <a:off x="928220" y="3876140"/>
          <a:ext cx="1515655" cy="1515818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353F51-4556-444D-962E-A4AEF16C2E46}">
      <dsp:nvSpPr>
        <dsp:cNvPr id="0" name=""/>
        <dsp:cNvSpPr/>
      </dsp:nvSpPr>
      <dsp:spPr>
        <a:xfrm>
          <a:off x="1262853" y="4425040"/>
          <a:ext cx="845821" cy="422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Ecology</a:t>
          </a:r>
        </a:p>
      </dsp:txBody>
      <dsp:txXfrm>
        <a:off x="1262853" y="4425040"/>
        <a:ext cx="845821" cy="422630"/>
      </dsp:txXfrm>
    </dsp:sp>
    <dsp:sp modelId="{2672217E-7371-F14E-B72B-28A88C8EC29D}">
      <dsp:nvSpPr>
        <dsp:cNvPr id="0" name=""/>
        <dsp:cNvSpPr/>
      </dsp:nvSpPr>
      <dsp:spPr>
        <a:xfrm>
          <a:off x="615195" y="4848824"/>
          <a:ext cx="1302138" cy="1303062"/>
        </a:xfrm>
        <a:prstGeom prst="blockArc">
          <a:avLst>
            <a:gd name="adj1" fmla="val 0"/>
            <a:gd name="adj2" fmla="val 18900000"/>
            <a:gd name="adj3" fmla="val 12740"/>
          </a:avLst>
        </a:prstGeom>
        <a:gradFill flip="none" rotWithShape="1">
          <a:gsLst>
            <a:gs pos="0">
              <a:schemeClr val="accent5">
                <a:lumMod val="50000"/>
              </a:schemeClr>
            </a:gs>
            <a:gs pos="100000">
              <a:srgbClr val="FFFFFF"/>
            </a:gs>
          </a:gsLst>
          <a:lin ang="5940000" scaled="0"/>
          <a:tileRect/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AFA980-D137-2145-807A-101142D2E12C}">
      <dsp:nvSpPr>
        <dsp:cNvPr id="0" name=""/>
        <dsp:cNvSpPr/>
      </dsp:nvSpPr>
      <dsp:spPr>
        <a:xfrm>
          <a:off x="635256" y="5297976"/>
          <a:ext cx="1255478" cy="422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Geography</a:t>
          </a:r>
        </a:p>
      </dsp:txBody>
      <dsp:txXfrm>
        <a:off x="635256" y="5297976"/>
        <a:ext cx="1255478" cy="422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AutoShape 1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Rectangle 1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542925" y="763588"/>
            <a:ext cx="6662738" cy="37480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sp>
      <p:sp>
        <p:nvSpPr>
          <p:cNvPr id="2064" name="Rectangle 16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4425" cy="45021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en-GB"/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en-GB"/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en-GB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fld id="{F9F91503-FC6F-4249-932E-536F994CFC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120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1pPr>
    <a:lvl2pPr marL="742637" indent="-285630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2517" indent="-228503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599526" indent="-228503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6533" indent="-228503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5039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45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55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60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4252DF-BCF1-BE4F-99A4-EDAA220967AA}" type="slidenum">
              <a:rPr lang="en-GB"/>
              <a:pPr/>
              <a:t>1</a:t>
            </a:fld>
            <a:endParaRPr lang="en-GB"/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93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EC4B0D4-0F13-F242-B484-3E5293334EA3}" type="slidenum">
              <a:rPr lang="en-GB"/>
              <a:pPr/>
              <a:t>38</a:t>
            </a:fld>
            <a:endParaRPr lang="en-GB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6025" cy="3768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0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901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4E1CFA-9107-5644-8ABF-588A5BB9DFD8}" type="slidenum">
              <a:rPr lang="en-GB"/>
              <a:pPr/>
              <a:t>39</a:t>
            </a:fld>
            <a:endParaRPr lang="en-GB"/>
          </a:p>
        </p:txBody>
      </p:sp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6025" cy="3768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078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77294B-4519-2043-BE1A-4EB0923EFBF5}" type="slidenum">
              <a:rPr lang="en-GB"/>
              <a:pPr/>
              <a:t>40</a:t>
            </a:fld>
            <a:endParaRPr lang="en-GB"/>
          </a:p>
        </p:txBody>
      </p:sp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6025" cy="3768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2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63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9D9BA3E-31AA-EA41-9505-004547BE8F8C}" type="slidenum">
              <a:rPr lang="en-GB"/>
              <a:pPr/>
              <a:t>41</a:t>
            </a:fld>
            <a:endParaRPr lang="en-GB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4438" cy="37671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4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84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675AE5-FE6D-8643-B8F2-99F1B42E0806}" type="slidenum">
              <a:rPr lang="en-GB"/>
              <a:pPr/>
              <a:t>49</a:t>
            </a:fld>
            <a:endParaRPr lang="en-GB"/>
          </a:p>
        </p:txBody>
      </p:sp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6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4860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42925" y="763588"/>
            <a:ext cx="6662738" cy="37480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Shiang-yu</a:t>
            </a:r>
            <a:r>
              <a:rPr lang="en-US" dirty="0"/>
              <a:t> Jiang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0D039-266A-42DF-A3C4-80F1C015F2A5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29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533400" y="754063"/>
            <a:ext cx="6705600" cy="3771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777241" y="4777740"/>
            <a:ext cx="6217919" cy="4526280"/>
          </a:xfrm>
          <a:prstGeom prst="rect">
            <a:avLst/>
          </a:prstGeom>
        </p:spPr>
        <p:txBody>
          <a:bodyPr lIns="101866" tIns="101866" rIns="101866" bIns="101866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6538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533400" y="754063"/>
            <a:ext cx="6705600" cy="3771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777241" y="4777740"/>
            <a:ext cx="6217919" cy="4526280"/>
          </a:xfrm>
          <a:prstGeom prst="rect">
            <a:avLst/>
          </a:prstGeom>
        </p:spPr>
        <p:txBody>
          <a:bodyPr lIns="101866" tIns="101866" rIns="101866" bIns="101866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5001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FB9169-B79A-B448-800C-B4373C93F61F}" type="slidenum">
              <a:rPr lang="en-GB"/>
              <a:pPr/>
              <a:t>32</a:t>
            </a:fld>
            <a:endParaRPr lang="en-GB"/>
          </a:p>
        </p:txBody>
      </p:sp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2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826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CCC0460-9E79-2B48-87D9-03A1F598BB5D}" type="slidenum">
              <a:rPr lang="en-GB"/>
              <a:pPr/>
              <a:t>33</a:t>
            </a:fld>
            <a:endParaRPr lang="en-GB"/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7613" cy="37703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2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77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9A31EB2-79CE-B243-8928-360A8917F42D}" type="slidenum">
              <a:rPr lang="en-GB"/>
              <a:pPr/>
              <a:t>34</a:t>
            </a:fld>
            <a:endParaRPr lang="en-GB"/>
          </a:p>
        </p:txBody>
      </p:sp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6025" cy="3768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6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22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4B9DDAB-69CC-264D-BDCA-1DBE431ED9AC}" type="slidenum">
              <a:rPr lang="en-GB"/>
              <a:pPr/>
              <a:t>35</a:t>
            </a:fld>
            <a:endParaRPr lang="en-GB"/>
          </a:p>
        </p:txBody>
      </p:sp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11738" cy="37544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0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61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E1D0F53-947D-7941-A3BC-7C5FD74B0434}" type="slidenum">
              <a:rPr lang="en-GB"/>
              <a:pPr/>
              <a:t>36</a:t>
            </a:fld>
            <a:endParaRPr lang="en-GB"/>
          </a:p>
        </p:txBody>
      </p:sp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2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90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42925" y="763588"/>
            <a:ext cx="6662738" cy="37480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F9F91503-FC6F-4249-932E-536F994CFC2D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403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7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1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993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398" cap="all" spc="199" baseline="0">
                <a:solidFill>
                  <a:schemeClr val="tx2"/>
                </a:solidFill>
                <a:latin typeface="+mj-lt"/>
              </a:defRPr>
            </a:lvl1pPr>
            <a:lvl2pPr marL="456836" indent="0" algn="ctr">
              <a:buNone/>
              <a:defRPr sz="2398"/>
            </a:lvl2pPr>
            <a:lvl3pPr marL="913671" indent="0" algn="ctr">
              <a:buNone/>
              <a:defRPr sz="2398"/>
            </a:lvl3pPr>
            <a:lvl4pPr marL="1370507" indent="0" algn="ctr">
              <a:buNone/>
              <a:defRPr sz="1999"/>
            </a:lvl4pPr>
            <a:lvl5pPr marL="1827343" indent="0" algn="ctr">
              <a:buNone/>
              <a:defRPr sz="1999"/>
            </a:lvl5pPr>
            <a:lvl6pPr marL="2284178" indent="0" algn="ctr">
              <a:buNone/>
              <a:defRPr sz="1999"/>
            </a:lvl6pPr>
            <a:lvl7pPr marL="2741013" indent="0" algn="ctr">
              <a:buNone/>
              <a:defRPr sz="1999"/>
            </a:lvl7pPr>
            <a:lvl8pPr marL="3197849" indent="0" algn="ctr">
              <a:buNone/>
              <a:defRPr sz="1999"/>
            </a:lvl8pPr>
            <a:lvl9pPr marL="3654684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8/29/18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7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8/29/18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09601" y="274641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lIns="100726" tIns="100726" rIns="100726" bIns="100726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609601" y="1600200"/>
            <a:ext cx="10972800" cy="4967574"/>
          </a:xfrm>
          <a:prstGeom prst="rect">
            <a:avLst/>
          </a:prstGeom>
          <a:noFill/>
          <a:ln>
            <a:noFill/>
          </a:ln>
        </p:spPr>
        <p:txBody>
          <a:bodyPr lIns="100726" tIns="100726" rIns="100726" bIns="100726" anchor="t" anchorCtr="0"/>
          <a:lstStyle>
            <a:lvl1pPr rtl="0">
              <a:defRPr/>
            </a:lvl1pPr>
            <a:lvl2pPr marL="742248" indent="-285480" rtl="0">
              <a:defRPr/>
            </a:lvl2pPr>
            <a:lvl3pPr marL="1141921" indent="-228385" rtl="0">
              <a:defRPr/>
            </a:lvl3pPr>
            <a:lvl4pPr marL="1598687" indent="-228385" rtl="0">
              <a:defRPr/>
            </a:lvl4pPr>
            <a:lvl5pPr rtl="0">
              <a:defRPr sz="1814"/>
            </a:lvl5pPr>
            <a:lvl6pPr rtl="0">
              <a:defRPr sz="1814"/>
            </a:lvl6pPr>
            <a:lvl7pPr rtl="0">
              <a:defRPr sz="1814"/>
            </a:lvl7pPr>
            <a:lvl8pPr rtl="0">
              <a:defRPr sz="1814"/>
            </a:lvl8pPr>
            <a:lvl9pPr rtl="0"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7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993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1" y="4453129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398" cap="all" spc="199" baseline="0">
                <a:solidFill>
                  <a:schemeClr val="tx2"/>
                </a:solidFill>
                <a:latin typeface="+mj-lt"/>
              </a:defRPr>
            </a:lvl1pPr>
            <a:lvl2pPr marL="456836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2pPr>
            <a:lvl3pPr marL="9136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3pPr>
            <a:lvl4pPr marL="1370507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4pPr>
            <a:lvl5pPr marL="1827343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5pPr>
            <a:lvl6pPr marL="2284178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6pPr>
            <a:lvl7pPr marL="2741013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7pPr>
            <a:lvl8pPr marL="3197849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8pPr>
            <a:lvl9pPr marL="3654684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1" y="286605"/>
            <a:ext cx="10058400" cy="79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1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1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1" y="286605"/>
            <a:ext cx="10058400" cy="7239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1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9" b="0" cap="all" baseline="0">
                <a:solidFill>
                  <a:schemeClr val="tx2"/>
                </a:solidFill>
              </a:defRPr>
            </a:lvl1pPr>
            <a:lvl2pPr marL="456836" indent="0">
              <a:buNone/>
              <a:defRPr sz="1999" b="1"/>
            </a:lvl2pPr>
            <a:lvl3pPr marL="913671" indent="0">
              <a:buNone/>
              <a:defRPr sz="1798" b="1"/>
            </a:lvl3pPr>
            <a:lvl4pPr marL="1370507" indent="0">
              <a:buNone/>
              <a:defRPr sz="1599" b="1"/>
            </a:lvl4pPr>
            <a:lvl5pPr marL="1827343" indent="0">
              <a:buNone/>
              <a:defRPr sz="1599" b="1"/>
            </a:lvl5pPr>
            <a:lvl6pPr marL="2284178" indent="0">
              <a:buNone/>
              <a:defRPr sz="1599" b="1"/>
            </a:lvl6pPr>
            <a:lvl7pPr marL="2741013" indent="0">
              <a:buNone/>
              <a:defRPr sz="1599" b="1"/>
            </a:lvl7pPr>
            <a:lvl8pPr marL="3197849" indent="0">
              <a:buNone/>
              <a:defRPr sz="1599" b="1"/>
            </a:lvl8pPr>
            <a:lvl9pPr marL="3654684" indent="0">
              <a:buNone/>
              <a:defRPr sz="15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1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1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9" b="0" cap="all" baseline="0">
                <a:solidFill>
                  <a:schemeClr val="tx2"/>
                </a:solidFill>
              </a:defRPr>
            </a:lvl1pPr>
            <a:lvl2pPr marL="456836" indent="0">
              <a:buNone/>
              <a:defRPr sz="1999" b="1"/>
            </a:lvl2pPr>
            <a:lvl3pPr marL="913671" indent="0">
              <a:buNone/>
              <a:defRPr sz="1798" b="1"/>
            </a:lvl3pPr>
            <a:lvl4pPr marL="1370507" indent="0">
              <a:buNone/>
              <a:defRPr sz="1599" b="1"/>
            </a:lvl4pPr>
            <a:lvl5pPr marL="1827343" indent="0">
              <a:buNone/>
              <a:defRPr sz="1599" b="1"/>
            </a:lvl5pPr>
            <a:lvl6pPr marL="2284178" indent="0">
              <a:buNone/>
              <a:defRPr sz="1599" b="1"/>
            </a:lvl6pPr>
            <a:lvl7pPr marL="2741013" indent="0">
              <a:buNone/>
              <a:defRPr sz="1599" b="1"/>
            </a:lvl7pPr>
            <a:lvl8pPr marL="3197849" indent="0">
              <a:buNone/>
              <a:defRPr sz="1599" b="1"/>
            </a:lvl8pPr>
            <a:lvl9pPr marL="3654684" indent="0">
              <a:buNone/>
              <a:defRPr sz="15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1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7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0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597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1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1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499">
                <a:solidFill>
                  <a:srgbClr val="FFFFFF"/>
                </a:solidFill>
              </a:defRPr>
            </a:lvl1pPr>
            <a:lvl2pPr marL="456836" indent="0">
              <a:buNone/>
              <a:defRPr sz="1199"/>
            </a:lvl2pPr>
            <a:lvl3pPr marL="913671" indent="0">
              <a:buNone/>
              <a:defRPr sz="999"/>
            </a:lvl3pPr>
            <a:lvl4pPr marL="1370507" indent="0">
              <a:buNone/>
              <a:defRPr sz="900"/>
            </a:lvl4pPr>
            <a:lvl5pPr marL="1827343" indent="0">
              <a:buNone/>
              <a:defRPr sz="900"/>
            </a:lvl5pPr>
            <a:lvl6pPr marL="2284178" indent="0">
              <a:buNone/>
              <a:defRPr sz="900"/>
            </a:lvl6pPr>
            <a:lvl7pPr marL="2741013" indent="0">
              <a:buNone/>
              <a:defRPr sz="900"/>
            </a:lvl7pPr>
            <a:lvl8pPr marL="3197849" indent="0">
              <a:buNone/>
              <a:defRPr sz="900"/>
            </a:lvl8pPr>
            <a:lvl9pPr marL="365468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6BFECD78-3C8E-49F2-8FAB-59489D168ABB}" type="datetimeFigureOut">
              <a:rPr lang="en-US" smtClean="0"/>
              <a:t>8/29/18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1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597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1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197"/>
            </a:lvl1pPr>
            <a:lvl2pPr marL="456836" indent="0">
              <a:buNone/>
              <a:defRPr sz="2797"/>
            </a:lvl2pPr>
            <a:lvl3pPr marL="913671" indent="0">
              <a:buNone/>
              <a:defRPr sz="2398"/>
            </a:lvl3pPr>
            <a:lvl4pPr marL="1370507" indent="0">
              <a:buNone/>
              <a:defRPr sz="1999"/>
            </a:lvl4pPr>
            <a:lvl5pPr marL="1827343" indent="0">
              <a:buNone/>
              <a:defRPr sz="1999"/>
            </a:lvl5pPr>
            <a:lvl6pPr marL="2284178" indent="0">
              <a:buNone/>
              <a:defRPr sz="1999"/>
            </a:lvl6pPr>
            <a:lvl7pPr marL="2741013" indent="0">
              <a:buNone/>
              <a:defRPr sz="1999"/>
            </a:lvl7pPr>
            <a:lvl8pPr marL="3197849" indent="0">
              <a:buNone/>
              <a:defRPr sz="1999"/>
            </a:lvl8pPr>
            <a:lvl9pPr marL="3654684" indent="0">
              <a:buNone/>
              <a:defRPr sz="1999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5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599"/>
              </a:spcAft>
              <a:buNone/>
              <a:defRPr sz="1499">
                <a:solidFill>
                  <a:srgbClr val="FFFFFF"/>
                </a:solidFill>
              </a:defRPr>
            </a:lvl1pPr>
            <a:lvl2pPr marL="456836" indent="0">
              <a:buNone/>
              <a:defRPr sz="1199"/>
            </a:lvl2pPr>
            <a:lvl3pPr marL="913671" indent="0">
              <a:buNone/>
              <a:defRPr sz="999"/>
            </a:lvl3pPr>
            <a:lvl4pPr marL="1370507" indent="0">
              <a:buNone/>
              <a:defRPr sz="900"/>
            </a:lvl4pPr>
            <a:lvl5pPr marL="1827343" indent="0">
              <a:buNone/>
              <a:defRPr sz="900"/>
            </a:lvl5pPr>
            <a:lvl6pPr marL="2284178" indent="0">
              <a:buNone/>
              <a:defRPr sz="900"/>
            </a:lvl6pPr>
            <a:lvl7pPr marL="2741013" indent="0">
              <a:buNone/>
              <a:defRPr sz="900"/>
            </a:lvl7pPr>
            <a:lvl8pPr marL="3197849" indent="0">
              <a:buNone/>
              <a:defRPr sz="900"/>
            </a:lvl8pPr>
            <a:lvl9pPr marL="365468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1" y="286605"/>
            <a:ext cx="10058400" cy="654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146145"/>
            <a:ext cx="10058401" cy="472294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7"/>
            <a:ext cx="2472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8/29/18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49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79" y="1079660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784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0" r:id="rId1"/>
    <p:sldLayoutId id="2147484241" r:id="rId2"/>
    <p:sldLayoutId id="2147484242" r:id="rId3"/>
    <p:sldLayoutId id="2147484243" r:id="rId4"/>
    <p:sldLayoutId id="2147484244" r:id="rId5"/>
    <p:sldLayoutId id="2147484245" r:id="rId6"/>
    <p:sldLayoutId id="2147484246" r:id="rId7"/>
    <p:sldLayoutId id="2147484247" r:id="rId8"/>
    <p:sldLayoutId id="2147484248" r:id="rId9"/>
    <p:sldLayoutId id="2147484249" r:id="rId10"/>
    <p:sldLayoutId id="2147484250" r:id="rId11"/>
    <p:sldLayoutId id="2147484251" r:id="rId12"/>
  </p:sldLayoutIdLst>
  <p:txStyles>
    <p:titleStyle>
      <a:lvl1pPr algn="l" defTabSz="913671" rtl="0" eaLnBrk="1" latinLnBrk="0" hangingPunct="1">
        <a:lnSpc>
          <a:spcPct val="85000"/>
        </a:lnSpc>
        <a:spcBef>
          <a:spcPct val="0"/>
        </a:spcBef>
        <a:buNone/>
        <a:defRPr sz="4796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367" indent="-91367" algn="l" defTabSz="913671" rtl="0" eaLnBrk="1" latinLnBrk="0" hangingPunct="1">
        <a:lnSpc>
          <a:spcPct val="90000"/>
        </a:lnSpc>
        <a:spcBef>
          <a:spcPts val="1199"/>
        </a:spcBef>
        <a:spcAft>
          <a:spcPts val="199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3741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79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476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210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1945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123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8964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8804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8645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836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671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507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343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4178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1013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9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4684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tags" Target="../tags/tag27.xml"/><Relationship Id="rId21" Type="http://schemas.openxmlformats.org/officeDocument/2006/relationships/tags" Target="../tags/tag22.xml"/><Relationship Id="rId42" Type="http://schemas.openxmlformats.org/officeDocument/2006/relationships/tags" Target="../tags/tag43.xml"/><Relationship Id="rId47" Type="http://schemas.openxmlformats.org/officeDocument/2006/relationships/tags" Target="../tags/tag48.xml"/><Relationship Id="rId63" Type="http://schemas.openxmlformats.org/officeDocument/2006/relationships/slide" Target="slide7.xml"/><Relationship Id="rId68" Type="http://schemas.openxmlformats.org/officeDocument/2006/relationships/slide" Target="slide12.xml"/><Relationship Id="rId84" Type="http://schemas.openxmlformats.org/officeDocument/2006/relationships/slide" Target="slide32.xml"/><Relationship Id="rId89" Type="http://schemas.openxmlformats.org/officeDocument/2006/relationships/slide" Target="slide37.xml"/><Relationship Id="rId16" Type="http://schemas.openxmlformats.org/officeDocument/2006/relationships/tags" Target="../tags/tag17.xml"/><Relationship Id="rId11" Type="http://schemas.openxmlformats.org/officeDocument/2006/relationships/tags" Target="../tags/tag12.xml"/><Relationship Id="rId32" Type="http://schemas.openxmlformats.org/officeDocument/2006/relationships/tags" Target="../tags/tag33.xml"/><Relationship Id="rId37" Type="http://schemas.openxmlformats.org/officeDocument/2006/relationships/tags" Target="../tags/tag38.xml"/><Relationship Id="rId53" Type="http://schemas.openxmlformats.org/officeDocument/2006/relationships/tags" Target="../tags/tag54.xml"/><Relationship Id="rId58" Type="http://schemas.openxmlformats.org/officeDocument/2006/relationships/slide" Target="slide1.xml"/><Relationship Id="rId74" Type="http://schemas.openxmlformats.org/officeDocument/2006/relationships/slide" Target="slide20.xml"/><Relationship Id="rId79" Type="http://schemas.openxmlformats.org/officeDocument/2006/relationships/slide" Target="slide26.xml"/><Relationship Id="rId102" Type="http://schemas.openxmlformats.org/officeDocument/2006/relationships/slide" Target="slide51.xml"/><Relationship Id="rId5" Type="http://schemas.openxmlformats.org/officeDocument/2006/relationships/tags" Target="../tags/tag6.xml"/><Relationship Id="rId90" Type="http://schemas.openxmlformats.org/officeDocument/2006/relationships/slide" Target="slide38.xml"/><Relationship Id="rId95" Type="http://schemas.openxmlformats.org/officeDocument/2006/relationships/slide" Target="slide43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43" Type="http://schemas.openxmlformats.org/officeDocument/2006/relationships/tags" Target="../tags/tag44.xml"/><Relationship Id="rId48" Type="http://schemas.openxmlformats.org/officeDocument/2006/relationships/tags" Target="../tags/tag49.xml"/><Relationship Id="rId64" Type="http://schemas.openxmlformats.org/officeDocument/2006/relationships/slide" Target="slide8.xml"/><Relationship Id="rId69" Type="http://schemas.openxmlformats.org/officeDocument/2006/relationships/slide" Target="slide13.xml"/><Relationship Id="rId80" Type="http://schemas.openxmlformats.org/officeDocument/2006/relationships/slide" Target="slide27.xml"/><Relationship Id="rId85" Type="http://schemas.openxmlformats.org/officeDocument/2006/relationships/slide" Target="slide33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33" Type="http://schemas.openxmlformats.org/officeDocument/2006/relationships/tags" Target="../tags/tag34.xml"/><Relationship Id="rId38" Type="http://schemas.openxmlformats.org/officeDocument/2006/relationships/tags" Target="../tags/tag39.xml"/><Relationship Id="rId59" Type="http://schemas.openxmlformats.org/officeDocument/2006/relationships/slide" Target="slide2.xml"/><Relationship Id="rId103" Type="http://schemas.openxmlformats.org/officeDocument/2006/relationships/slide" Target="slide52.xml"/><Relationship Id="rId20" Type="http://schemas.openxmlformats.org/officeDocument/2006/relationships/tags" Target="../tags/tag21.xml"/><Relationship Id="rId41" Type="http://schemas.openxmlformats.org/officeDocument/2006/relationships/tags" Target="../tags/tag42.xml"/><Relationship Id="rId54" Type="http://schemas.openxmlformats.org/officeDocument/2006/relationships/tags" Target="../tags/tag55.xml"/><Relationship Id="rId62" Type="http://schemas.openxmlformats.org/officeDocument/2006/relationships/slide" Target="slide5.xml"/><Relationship Id="rId70" Type="http://schemas.openxmlformats.org/officeDocument/2006/relationships/slide" Target="slide14.xml"/><Relationship Id="rId75" Type="http://schemas.openxmlformats.org/officeDocument/2006/relationships/slide" Target="slide21.xml"/><Relationship Id="rId83" Type="http://schemas.openxmlformats.org/officeDocument/2006/relationships/slide" Target="slide31.xml"/><Relationship Id="rId88" Type="http://schemas.openxmlformats.org/officeDocument/2006/relationships/slide" Target="slide36.xml"/><Relationship Id="rId91" Type="http://schemas.openxmlformats.org/officeDocument/2006/relationships/slide" Target="slide39.xml"/><Relationship Id="rId96" Type="http://schemas.openxmlformats.org/officeDocument/2006/relationships/slide" Target="slide44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36" Type="http://schemas.openxmlformats.org/officeDocument/2006/relationships/tags" Target="../tags/tag37.xml"/><Relationship Id="rId49" Type="http://schemas.openxmlformats.org/officeDocument/2006/relationships/tags" Target="../tags/tag50.xml"/><Relationship Id="rId57" Type="http://schemas.openxmlformats.org/officeDocument/2006/relationships/image" Target="../media/image1.png"/><Relationship Id="rId10" Type="http://schemas.openxmlformats.org/officeDocument/2006/relationships/tags" Target="../tags/tag11.xml"/><Relationship Id="rId31" Type="http://schemas.openxmlformats.org/officeDocument/2006/relationships/tags" Target="../tags/tag32.xml"/><Relationship Id="rId44" Type="http://schemas.openxmlformats.org/officeDocument/2006/relationships/tags" Target="../tags/tag45.xml"/><Relationship Id="rId52" Type="http://schemas.openxmlformats.org/officeDocument/2006/relationships/tags" Target="../tags/tag53.xml"/><Relationship Id="rId60" Type="http://schemas.openxmlformats.org/officeDocument/2006/relationships/slide" Target="slide3.xml"/><Relationship Id="rId65" Type="http://schemas.openxmlformats.org/officeDocument/2006/relationships/slide" Target="slide9.xml"/><Relationship Id="rId73" Type="http://schemas.openxmlformats.org/officeDocument/2006/relationships/slide" Target="slide19.xml"/><Relationship Id="rId78" Type="http://schemas.openxmlformats.org/officeDocument/2006/relationships/slide" Target="slide25.xml"/><Relationship Id="rId81" Type="http://schemas.openxmlformats.org/officeDocument/2006/relationships/slide" Target="slide29.xml"/><Relationship Id="rId86" Type="http://schemas.openxmlformats.org/officeDocument/2006/relationships/slide" Target="slide34.xml"/><Relationship Id="rId94" Type="http://schemas.openxmlformats.org/officeDocument/2006/relationships/slide" Target="slide42.xml"/><Relationship Id="rId99" Type="http://schemas.openxmlformats.org/officeDocument/2006/relationships/slide" Target="slide48.xml"/><Relationship Id="rId101" Type="http://schemas.openxmlformats.org/officeDocument/2006/relationships/slide" Target="slide50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39" Type="http://schemas.openxmlformats.org/officeDocument/2006/relationships/tags" Target="../tags/tag40.xml"/><Relationship Id="rId34" Type="http://schemas.openxmlformats.org/officeDocument/2006/relationships/tags" Target="../tags/tag35.xml"/><Relationship Id="rId50" Type="http://schemas.openxmlformats.org/officeDocument/2006/relationships/tags" Target="../tags/tag51.xml"/><Relationship Id="rId55" Type="http://schemas.openxmlformats.org/officeDocument/2006/relationships/slideLayout" Target="../slideLayouts/slideLayout9.xml"/><Relationship Id="rId76" Type="http://schemas.openxmlformats.org/officeDocument/2006/relationships/slide" Target="slide22.xml"/><Relationship Id="rId97" Type="http://schemas.openxmlformats.org/officeDocument/2006/relationships/slide" Target="slide46.xml"/><Relationship Id="rId104" Type="http://schemas.openxmlformats.org/officeDocument/2006/relationships/slide" Target="slide53.xml"/><Relationship Id="rId7" Type="http://schemas.openxmlformats.org/officeDocument/2006/relationships/tags" Target="../tags/tag8.xml"/><Relationship Id="rId71" Type="http://schemas.openxmlformats.org/officeDocument/2006/relationships/slide" Target="slide16.xml"/><Relationship Id="rId92" Type="http://schemas.openxmlformats.org/officeDocument/2006/relationships/slide" Target="slide40.xml"/><Relationship Id="rId2" Type="http://schemas.openxmlformats.org/officeDocument/2006/relationships/tags" Target="../tags/tag3.xml"/><Relationship Id="rId29" Type="http://schemas.openxmlformats.org/officeDocument/2006/relationships/tags" Target="../tags/tag30.xml"/><Relationship Id="rId24" Type="http://schemas.openxmlformats.org/officeDocument/2006/relationships/tags" Target="../tags/tag25.xml"/><Relationship Id="rId40" Type="http://schemas.openxmlformats.org/officeDocument/2006/relationships/tags" Target="../tags/tag41.xml"/><Relationship Id="rId45" Type="http://schemas.openxmlformats.org/officeDocument/2006/relationships/tags" Target="../tags/tag46.xml"/><Relationship Id="rId66" Type="http://schemas.openxmlformats.org/officeDocument/2006/relationships/slide" Target="slide10.xml"/><Relationship Id="rId87" Type="http://schemas.openxmlformats.org/officeDocument/2006/relationships/slide" Target="slide35.xml"/><Relationship Id="rId61" Type="http://schemas.openxmlformats.org/officeDocument/2006/relationships/slide" Target="slide4.xml"/><Relationship Id="rId82" Type="http://schemas.openxmlformats.org/officeDocument/2006/relationships/slide" Target="slide30.xml"/><Relationship Id="rId19" Type="http://schemas.openxmlformats.org/officeDocument/2006/relationships/tags" Target="../tags/tag20.xml"/><Relationship Id="rId14" Type="http://schemas.openxmlformats.org/officeDocument/2006/relationships/tags" Target="../tags/tag15.xml"/><Relationship Id="rId30" Type="http://schemas.openxmlformats.org/officeDocument/2006/relationships/tags" Target="../tags/tag31.xml"/><Relationship Id="rId35" Type="http://schemas.openxmlformats.org/officeDocument/2006/relationships/tags" Target="../tags/tag36.xml"/><Relationship Id="rId56" Type="http://schemas.openxmlformats.org/officeDocument/2006/relationships/notesSlide" Target="../notesSlides/notesSlide1.xml"/><Relationship Id="rId77" Type="http://schemas.openxmlformats.org/officeDocument/2006/relationships/slide" Target="slide23.xml"/><Relationship Id="rId100" Type="http://schemas.openxmlformats.org/officeDocument/2006/relationships/slide" Target="slide49.xml"/><Relationship Id="rId105" Type="http://schemas.openxmlformats.org/officeDocument/2006/relationships/slide" Target="slide54.xml"/><Relationship Id="rId8" Type="http://schemas.openxmlformats.org/officeDocument/2006/relationships/tags" Target="../tags/tag9.xml"/><Relationship Id="rId51" Type="http://schemas.openxmlformats.org/officeDocument/2006/relationships/tags" Target="../tags/tag52.xml"/><Relationship Id="rId72" Type="http://schemas.openxmlformats.org/officeDocument/2006/relationships/slide" Target="slide18.xml"/><Relationship Id="rId93" Type="http://schemas.openxmlformats.org/officeDocument/2006/relationships/slide" Target="slide41.xml"/><Relationship Id="rId98" Type="http://schemas.openxmlformats.org/officeDocument/2006/relationships/slide" Target="slide47.xml"/><Relationship Id="rId3" Type="http://schemas.openxmlformats.org/officeDocument/2006/relationships/tags" Target="../tags/tag4.xml"/><Relationship Id="rId25" Type="http://schemas.openxmlformats.org/officeDocument/2006/relationships/tags" Target="../tags/tag26.xml"/><Relationship Id="rId46" Type="http://schemas.openxmlformats.org/officeDocument/2006/relationships/tags" Target="../tags/tag47.xml"/><Relationship Id="rId67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tags" Target="../tags/tag452.xml"/><Relationship Id="rId21" Type="http://schemas.openxmlformats.org/officeDocument/2006/relationships/tags" Target="../tags/tag447.xml"/><Relationship Id="rId42" Type="http://schemas.openxmlformats.org/officeDocument/2006/relationships/tags" Target="../tags/tag468.xml"/><Relationship Id="rId47" Type="http://schemas.openxmlformats.org/officeDocument/2006/relationships/tags" Target="../tags/tag473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442.xml"/><Relationship Id="rId11" Type="http://schemas.openxmlformats.org/officeDocument/2006/relationships/tags" Target="../tags/tag437.xml"/><Relationship Id="rId32" Type="http://schemas.openxmlformats.org/officeDocument/2006/relationships/tags" Target="../tags/tag458.xml"/><Relationship Id="rId37" Type="http://schemas.openxmlformats.org/officeDocument/2006/relationships/tags" Target="../tags/tag463.xml"/><Relationship Id="rId53" Type="http://schemas.openxmlformats.org/officeDocument/2006/relationships/tags" Target="../tags/tag479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431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448.xml"/><Relationship Id="rId27" Type="http://schemas.openxmlformats.org/officeDocument/2006/relationships/tags" Target="../tags/tag453.xml"/><Relationship Id="rId43" Type="http://schemas.openxmlformats.org/officeDocument/2006/relationships/tags" Target="../tags/tag469.xml"/><Relationship Id="rId48" Type="http://schemas.openxmlformats.org/officeDocument/2006/relationships/tags" Target="../tags/tag474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438.xml"/><Relationship Id="rId17" Type="http://schemas.openxmlformats.org/officeDocument/2006/relationships/tags" Target="../tags/tag443.xml"/><Relationship Id="rId25" Type="http://schemas.openxmlformats.org/officeDocument/2006/relationships/tags" Target="../tags/tag451.xml"/><Relationship Id="rId33" Type="http://schemas.openxmlformats.org/officeDocument/2006/relationships/tags" Target="../tags/tag459.xml"/><Relationship Id="rId38" Type="http://schemas.openxmlformats.org/officeDocument/2006/relationships/tags" Target="../tags/tag464.xml"/><Relationship Id="rId46" Type="http://schemas.openxmlformats.org/officeDocument/2006/relationships/tags" Target="../tags/tag472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446.xml"/><Relationship Id="rId41" Type="http://schemas.openxmlformats.org/officeDocument/2006/relationships/tags" Target="../tags/tag467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427.xml"/><Relationship Id="rId6" Type="http://schemas.openxmlformats.org/officeDocument/2006/relationships/tags" Target="../tags/tag432.xml"/><Relationship Id="rId15" Type="http://schemas.openxmlformats.org/officeDocument/2006/relationships/tags" Target="../tags/tag441.xml"/><Relationship Id="rId23" Type="http://schemas.openxmlformats.org/officeDocument/2006/relationships/tags" Target="../tags/tag449.xml"/><Relationship Id="rId28" Type="http://schemas.openxmlformats.org/officeDocument/2006/relationships/tags" Target="../tags/tag454.xml"/><Relationship Id="rId36" Type="http://schemas.openxmlformats.org/officeDocument/2006/relationships/tags" Target="../tags/tag462.xml"/><Relationship Id="rId49" Type="http://schemas.openxmlformats.org/officeDocument/2006/relationships/tags" Target="../tags/tag475.xml"/><Relationship Id="rId57" Type="http://schemas.openxmlformats.org/officeDocument/2006/relationships/slide" Target="slide2.xml"/><Relationship Id="rId10" Type="http://schemas.openxmlformats.org/officeDocument/2006/relationships/tags" Target="../tags/tag436.xml"/><Relationship Id="rId31" Type="http://schemas.openxmlformats.org/officeDocument/2006/relationships/tags" Target="../tags/tag457.xml"/><Relationship Id="rId44" Type="http://schemas.openxmlformats.org/officeDocument/2006/relationships/tags" Target="../tags/tag470.xml"/><Relationship Id="rId52" Type="http://schemas.openxmlformats.org/officeDocument/2006/relationships/tags" Target="../tags/tag478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430.xml"/><Relationship Id="rId9" Type="http://schemas.openxmlformats.org/officeDocument/2006/relationships/tags" Target="../tags/tag435.xml"/><Relationship Id="rId13" Type="http://schemas.openxmlformats.org/officeDocument/2006/relationships/tags" Target="../tags/tag439.xml"/><Relationship Id="rId18" Type="http://schemas.openxmlformats.org/officeDocument/2006/relationships/tags" Target="../tags/tag444.xml"/><Relationship Id="rId39" Type="http://schemas.openxmlformats.org/officeDocument/2006/relationships/tags" Target="../tags/tag465.xml"/><Relationship Id="rId34" Type="http://schemas.openxmlformats.org/officeDocument/2006/relationships/tags" Target="../tags/tag460.xml"/><Relationship Id="rId50" Type="http://schemas.openxmlformats.org/officeDocument/2006/relationships/tags" Target="../tags/tag476.xml"/><Relationship Id="rId55" Type="http://schemas.openxmlformats.org/officeDocument/2006/relationships/image" Target="../media/image5.png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433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428.xml"/><Relationship Id="rId29" Type="http://schemas.openxmlformats.org/officeDocument/2006/relationships/tags" Target="../tags/tag455.xml"/><Relationship Id="rId24" Type="http://schemas.openxmlformats.org/officeDocument/2006/relationships/tags" Target="../tags/tag450.xml"/><Relationship Id="rId40" Type="http://schemas.openxmlformats.org/officeDocument/2006/relationships/tags" Target="../tags/tag466.xml"/><Relationship Id="rId45" Type="http://schemas.openxmlformats.org/officeDocument/2006/relationships/tags" Target="../tags/tag471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445.xml"/><Relationship Id="rId14" Type="http://schemas.openxmlformats.org/officeDocument/2006/relationships/tags" Target="../tags/tag440.xml"/><Relationship Id="rId30" Type="http://schemas.openxmlformats.org/officeDocument/2006/relationships/tags" Target="../tags/tag456.xml"/><Relationship Id="rId35" Type="http://schemas.openxmlformats.org/officeDocument/2006/relationships/tags" Target="../tags/tag461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434.xml"/><Relationship Id="rId51" Type="http://schemas.openxmlformats.org/officeDocument/2006/relationships/tags" Target="../tags/tag477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429.xml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tags" Target="../tags/tag505.xml"/><Relationship Id="rId21" Type="http://schemas.openxmlformats.org/officeDocument/2006/relationships/tags" Target="../tags/tag500.xml"/><Relationship Id="rId42" Type="http://schemas.openxmlformats.org/officeDocument/2006/relationships/tags" Target="../tags/tag521.xml"/><Relationship Id="rId47" Type="http://schemas.openxmlformats.org/officeDocument/2006/relationships/tags" Target="../tags/tag526.xml"/><Relationship Id="rId63" Type="http://schemas.openxmlformats.org/officeDocument/2006/relationships/slide" Target="slide10.xml"/><Relationship Id="rId68" Type="http://schemas.openxmlformats.org/officeDocument/2006/relationships/slide" Target="slide16.xml"/><Relationship Id="rId84" Type="http://schemas.openxmlformats.org/officeDocument/2006/relationships/slide" Target="slide35.xml"/><Relationship Id="rId89" Type="http://schemas.openxmlformats.org/officeDocument/2006/relationships/slide" Target="slide40.xml"/><Relationship Id="rId16" Type="http://schemas.openxmlformats.org/officeDocument/2006/relationships/tags" Target="../tags/tag495.xml"/><Relationship Id="rId11" Type="http://schemas.openxmlformats.org/officeDocument/2006/relationships/tags" Target="../tags/tag490.xml"/><Relationship Id="rId32" Type="http://schemas.openxmlformats.org/officeDocument/2006/relationships/tags" Target="../tags/tag511.xml"/><Relationship Id="rId37" Type="http://schemas.openxmlformats.org/officeDocument/2006/relationships/tags" Target="../tags/tag516.xml"/><Relationship Id="rId53" Type="http://schemas.openxmlformats.org/officeDocument/2006/relationships/tags" Target="../tags/tag532.xml"/><Relationship Id="rId58" Type="http://schemas.openxmlformats.org/officeDocument/2006/relationships/slide" Target="slide4.xml"/><Relationship Id="rId74" Type="http://schemas.openxmlformats.org/officeDocument/2006/relationships/slide" Target="slide23.xml"/><Relationship Id="rId79" Type="http://schemas.openxmlformats.org/officeDocument/2006/relationships/slide" Target="slide30.xml"/><Relationship Id="rId102" Type="http://schemas.openxmlformats.org/officeDocument/2006/relationships/slide" Target="slide54.xml"/><Relationship Id="rId5" Type="http://schemas.openxmlformats.org/officeDocument/2006/relationships/tags" Target="../tags/tag484.xml"/><Relationship Id="rId90" Type="http://schemas.openxmlformats.org/officeDocument/2006/relationships/slide" Target="slide41.xml"/><Relationship Id="rId95" Type="http://schemas.openxmlformats.org/officeDocument/2006/relationships/slide" Target="slide47.xml"/><Relationship Id="rId22" Type="http://schemas.openxmlformats.org/officeDocument/2006/relationships/tags" Target="../tags/tag501.xml"/><Relationship Id="rId27" Type="http://schemas.openxmlformats.org/officeDocument/2006/relationships/tags" Target="../tags/tag506.xml"/><Relationship Id="rId43" Type="http://schemas.openxmlformats.org/officeDocument/2006/relationships/tags" Target="../tags/tag522.xml"/><Relationship Id="rId48" Type="http://schemas.openxmlformats.org/officeDocument/2006/relationships/tags" Target="../tags/tag527.xml"/><Relationship Id="rId64" Type="http://schemas.openxmlformats.org/officeDocument/2006/relationships/slide" Target="slide11.xml"/><Relationship Id="rId69" Type="http://schemas.openxmlformats.org/officeDocument/2006/relationships/slide" Target="slide18.xml"/><Relationship Id="rId80" Type="http://schemas.openxmlformats.org/officeDocument/2006/relationships/slide" Target="slide31.xml"/><Relationship Id="rId85" Type="http://schemas.openxmlformats.org/officeDocument/2006/relationships/slide" Target="slide36.xml"/><Relationship Id="rId12" Type="http://schemas.openxmlformats.org/officeDocument/2006/relationships/tags" Target="../tags/tag491.xml"/><Relationship Id="rId17" Type="http://schemas.openxmlformats.org/officeDocument/2006/relationships/tags" Target="../tags/tag496.xml"/><Relationship Id="rId25" Type="http://schemas.openxmlformats.org/officeDocument/2006/relationships/tags" Target="../tags/tag504.xml"/><Relationship Id="rId33" Type="http://schemas.openxmlformats.org/officeDocument/2006/relationships/tags" Target="../tags/tag512.xml"/><Relationship Id="rId38" Type="http://schemas.openxmlformats.org/officeDocument/2006/relationships/tags" Target="../tags/tag517.xml"/><Relationship Id="rId46" Type="http://schemas.openxmlformats.org/officeDocument/2006/relationships/tags" Target="../tags/tag525.xml"/><Relationship Id="rId59" Type="http://schemas.openxmlformats.org/officeDocument/2006/relationships/slide" Target="slide5.xml"/><Relationship Id="rId67" Type="http://schemas.openxmlformats.org/officeDocument/2006/relationships/slide" Target="slide14.xml"/><Relationship Id="rId20" Type="http://schemas.openxmlformats.org/officeDocument/2006/relationships/tags" Target="../tags/tag499.xml"/><Relationship Id="rId41" Type="http://schemas.openxmlformats.org/officeDocument/2006/relationships/tags" Target="../tags/tag520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9.xml"/><Relationship Id="rId70" Type="http://schemas.openxmlformats.org/officeDocument/2006/relationships/slide" Target="slide19.xml"/><Relationship Id="rId75" Type="http://schemas.openxmlformats.org/officeDocument/2006/relationships/slide" Target="slide25.xml"/><Relationship Id="rId83" Type="http://schemas.openxmlformats.org/officeDocument/2006/relationships/slide" Target="slide34.xml"/><Relationship Id="rId88" Type="http://schemas.openxmlformats.org/officeDocument/2006/relationships/slide" Target="slide39.xml"/><Relationship Id="rId91" Type="http://schemas.openxmlformats.org/officeDocument/2006/relationships/slide" Target="slide42.xml"/><Relationship Id="rId96" Type="http://schemas.openxmlformats.org/officeDocument/2006/relationships/slide" Target="slide48.xml"/><Relationship Id="rId1" Type="http://schemas.openxmlformats.org/officeDocument/2006/relationships/tags" Target="../tags/tag480.xml"/><Relationship Id="rId6" Type="http://schemas.openxmlformats.org/officeDocument/2006/relationships/tags" Target="../tags/tag485.xml"/><Relationship Id="rId15" Type="http://schemas.openxmlformats.org/officeDocument/2006/relationships/tags" Target="../tags/tag494.xml"/><Relationship Id="rId23" Type="http://schemas.openxmlformats.org/officeDocument/2006/relationships/tags" Target="../tags/tag502.xml"/><Relationship Id="rId28" Type="http://schemas.openxmlformats.org/officeDocument/2006/relationships/tags" Target="../tags/tag507.xml"/><Relationship Id="rId36" Type="http://schemas.openxmlformats.org/officeDocument/2006/relationships/tags" Target="../tags/tag515.xml"/><Relationship Id="rId49" Type="http://schemas.openxmlformats.org/officeDocument/2006/relationships/tags" Target="../tags/tag528.xml"/><Relationship Id="rId57" Type="http://schemas.openxmlformats.org/officeDocument/2006/relationships/slide" Target="slide3.xml"/><Relationship Id="rId10" Type="http://schemas.openxmlformats.org/officeDocument/2006/relationships/tags" Target="../tags/tag489.xml"/><Relationship Id="rId31" Type="http://schemas.openxmlformats.org/officeDocument/2006/relationships/tags" Target="../tags/tag510.xml"/><Relationship Id="rId44" Type="http://schemas.openxmlformats.org/officeDocument/2006/relationships/tags" Target="../tags/tag523.xml"/><Relationship Id="rId52" Type="http://schemas.openxmlformats.org/officeDocument/2006/relationships/tags" Target="../tags/tag531.xml"/><Relationship Id="rId60" Type="http://schemas.openxmlformats.org/officeDocument/2006/relationships/slide" Target="slide7.xml"/><Relationship Id="rId65" Type="http://schemas.openxmlformats.org/officeDocument/2006/relationships/slide" Target="slide12.xml"/><Relationship Id="rId73" Type="http://schemas.openxmlformats.org/officeDocument/2006/relationships/slide" Target="slide22.xml"/><Relationship Id="rId78" Type="http://schemas.openxmlformats.org/officeDocument/2006/relationships/slide" Target="slide29.xml"/><Relationship Id="rId81" Type="http://schemas.openxmlformats.org/officeDocument/2006/relationships/slide" Target="slide32.xml"/><Relationship Id="rId86" Type="http://schemas.openxmlformats.org/officeDocument/2006/relationships/slide" Target="slide37.xml"/><Relationship Id="rId94" Type="http://schemas.openxmlformats.org/officeDocument/2006/relationships/slide" Target="slide46.xml"/><Relationship Id="rId99" Type="http://schemas.openxmlformats.org/officeDocument/2006/relationships/slide" Target="slide51.xml"/><Relationship Id="rId101" Type="http://schemas.openxmlformats.org/officeDocument/2006/relationships/slide" Target="slide53.xml"/><Relationship Id="rId4" Type="http://schemas.openxmlformats.org/officeDocument/2006/relationships/tags" Target="../tags/tag483.xml"/><Relationship Id="rId9" Type="http://schemas.openxmlformats.org/officeDocument/2006/relationships/tags" Target="../tags/tag488.xml"/><Relationship Id="rId13" Type="http://schemas.openxmlformats.org/officeDocument/2006/relationships/tags" Target="../tags/tag492.xml"/><Relationship Id="rId18" Type="http://schemas.openxmlformats.org/officeDocument/2006/relationships/tags" Target="../tags/tag497.xml"/><Relationship Id="rId39" Type="http://schemas.openxmlformats.org/officeDocument/2006/relationships/tags" Target="../tags/tag518.xml"/><Relationship Id="rId34" Type="http://schemas.openxmlformats.org/officeDocument/2006/relationships/tags" Target="../tags/tag513.xml"/><Relationship Id="rId50" Type="http://schemas.openxmlformats.org/officeDocument/2006/relationships/tags" Target="../tags/tag529.xml"/><Relationship Id="rId55" Type="http://schemas.openxmlformats.org/officeDocument/2006/relationships/slide" Target="slide1.xml"/><Relationship Id="rId76" Type="http://schemas.openxmlformats.org/officeDocument/2006/relationships/slide" Target="slide26.xml"/><Relationship Id="rId97" Type="http://schemas.openxmlformats.org/officeDocument/2006/relationships/slide" Target="slide49.xml"/><Relationship Id="rId7" Type="http://schemas.openxmlformats.org/officeDocument/2006/relationships/tags" Target="../tags/tag486.xml"/><Relationship Id="rId71" Type="http://schemas.openxmlformats.org/officeDocument/2006/relationships/slide" Target="slide20.xml"/><Relationship Id="rId92" Type="http://schemas.openxmlformats.org/officeDocument/2006/relationships/slide" Target="slide43.xml"/><Relationship Id="rId2" Type="http://schemas.openxmlformats.org/officeDocument/2006/relationships/tags" Target="../tags/tag481.xml"/><Relationship Id="rId29" Type="http://schemas.openxmlformats.org/officeDocument/2006/relationships/tags" Target="../tags/tag508.xml"/><Relationship Id="rId24" Type="http://schemas.openxmlformats.org/officeDocument/2006/relationships/tags" Target="../tags/tag503.xml"/><Relationship Id="rId40" Type="http://schemas.openxmlformats.org/officeDocument/2006/relationships/tags" Target="../tags/tag519.xml"/><Relationship Id="rId45" Type="http://schemas.openxmlformats.org/officeDocument/2006/relationships/tags" Target="../tags/tag524.xml"/><Relationship Id="rId66" Type="http://schemas.openxmlformats.org/officeDocument/2006/relationships/slide" Target="slide13.xml"/><Relationship Id="rId87" Type="http://schemas.openxmlformats.org/officeDocument/2006/relationships/slide" Target="slide38.xml"/><Relationship Id="rId61" Type="http://schemas.openxmlformats.org/officeDocument/2006/relationships/slide" Target="slide8.xml"/><Relationship Id="rId82" Type="http://schemas.openxmlformats.org/officeDocument/2006/relationships/slide" Target="slide33.xml"/><Relationship Id="rId19" Type="http://schemas.openxmlformats.org/officeDocument/2006/relationships/tags" Target="../tags/tag498.xml"/><Relationship Id="rId14" Type="http://schemas.openxmlformats.org/officeDocument/2006/relationships/tags" Target="../tags/tag493.xml"/><Relationship Id="rId30" Type="http://schemas.openxmlformats.org/officeDocument/2006/relationships/tags" Target="../tags/tag509.xml"/><Relationship Id="rId35" Type="http://schemas.openxmlformats.org/officeDocument/2006/relationships/tags" Target="../tags/tag514.xml"/><Relationship Id="rId56" Type="http://schemas.openxmlformats.org/officeDocument/2006/relationships/slide" Target="slide2.xml"/><Relationship Id="rId77" Type="http://schemas.openxmlformats.org/officeDocument/2006/relationships/slide" Target="slide27.xml"/><Relationship Id="rId100" Type="http://schemas.openxmlformats.org/officeDocument/2006/relationships/slide" Target="slide52.xml"/><Relationship Id="rId8" Type="http://schemas.openxmlformats.org/officeDocument/2006/relationships/tags" Target="../tags/tag487.xml"/><Relationship Id="rId51" Type="http://schemas.openxmlformats.org/officeDocument/2006/relationships/tags" Target="../tags/tag530.xml"/><Relationship Id="rId72" Type="http://schemas.openxmlformats.org/officeDocument/2006/relationships/slide" Target="slide21.xml"/><Relationship Id="rId93" Type="http://schemas.openxmlformats.org/officeDocument/2006/relationships/slide" Target="slide44.xml"/><Relationship Id="rId98" Type="http://schemas.openxmlformats.org/officeDocument/2006/relationships/slide" Target="slide50.xml"/><Relationship Id="rId3" Type="http://schemas.openxmlformats.org/officeDocument/2006/relationships/tags" Target="../tags/tag482.xml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tags" Target="../tags/tag558.xml"/><Relationship Id="rId21" Type="http://schemas.openxmlformats.org/officeDocument/2006/relationships/tags" Target="../tags/tag553.xml"/><Relationship Id="rId42" Type="http://schemas.openxmlformats.org/officeDocument/2006/relationships/tags" Target="../tags/tag574.xml"/><Relationship Id="rId47" Type="http://schemas.openxmlformats.org/officeDocument/2006/relationships/tags" Target="../tags/tag579.xml"/><Relationship Id="rId63" Type="http://schemas.openxmlformats.org/officeDocument/2006/relationships/slide" Target="slide10.xml"/><Relationship Id="rId68" Type="http://schemas.openxmlformats.org/officeDocument/2006/relationships/slide" Target="slide16.xml"/><Relationship Id="rId84" Type="http://schemas.openxmlformats.org/officeDocument/2006/relationships/slide" Target="slide35.xml"/><Relationship Id="rId89" Type="http://schemas.openxmlformats.org/officeDocument/2006/relationships/slide" Target="slide40.xml"/><Relationship Id="rId16" Type="http://schemas.openxmlformats.org/officeDocument/2006/relationships/tags" Target="../tags/tag548.xml"/><Relationship Id="rId11" Type="http://schemas.openxmlformats.org/officeDocument/2006/relationships/tags" Target="../tags/tag543.xml"/><Relationship Id="rId32" Type="http://schemas.openxmlformats.org/officeDocument/2006/relationships/tags" Target="../tags/tag564.xml"/><Relationship Id="rId37" Type="http://schemas.openxmlformats.org/officeDocument/2006/relationships/tags" Target="../tags/tag569.xml"/><Relationship Id="rId53" Type="http://schemas.openxmlformats.org/officeDocument/2006/relationships/tags" Target="../tags/tag585.xml"/><Relationship Id="rId58" Type="http://schemas.openxmlformats.org/officeDocument/2006/relationships/slide" Target="slide4.xml"/><Relationship Id="rId74" Type="http://schemas.openxmlformats.org/officeDocument/2006/relationships/slide" Target="slide23.xml"/><Relationship Id="rId79" Type="http://schemas.openxmlformats.org/officeDocument/2006/relationships/slide" Target="slide30.xml"/><Relationship Id="rId102" Type="http://schemas.openxmlformats.org/officeDocument/2006/relationships/slide" Target="slide54.xml"/><Relationship Id="rId5" Type="http://schemas.openxmlformats.org/officeDocument/2006/relationships/tags" Target="../tags/tag537.xml"/><Relationship Id="rId90" Type="http://schemas.openxmlformats.org/officeDocument/2006/relationships/slide" Target="slide41.xml"/><Relationship Id="rId95" Type="http://schemas.openxmlformats.org/officeDocument/2006/relationships/slide" Target="slide47.xml"/><Relationship Id="rId22" Type="http://schemas.openxmlformats.org/officeDocument/2006/relationships/tags" Target="../tags/tag554.xml"/><Relationship Id="rId27" Type="http://schemas.openxmlformats.org/officeDocument/2006/relationships/tags" Target="../tags/tag559.xml"/><Relationship Id="rId43" Type="http://schemas.openxmlformats.org/officeDocument/2006/relationships/tags" Target="../tags/tag575.xml"/><Relationship Id="rId48" Type="http://schemas.openxmlformats.org/officeDocument/2006/relationships/tags" Target="../tags/tag580.xml"/><Relationship Id="rId64" Type="http://schemas.openxmlformats.org/officeDocument/2006/relationships/slide" Target="slide11.xml"/><Relationship Id="rId69" Type="http://schemas.openxmlformats.org/officeDocument/2006/relationships/slide" Target="slide18.xml"/><Relationship Id="rId80" Type="http://schemas.openxmlformats.org/officeDocument/2006/relationships/slide" Target="slide31.xml"/><Relationship Id="rId85" Type="http://schemas.openxmlformats.org/officeDocument/2006/relationships/slide" Target="slide36.xml"/><Relationship Id="rId12" Type="http://schemas.openxmlformats.org/officeDocument/2006/relationships/tags" Target="../tags/tag544.xml"/><Relationship Id="rId17" Type="http://schemas.openxmlformats.org/officeDocument/2006/relationships/tags" Target="../tags/tag549.xml"/><Relationship Id="rId25" Type="http://schemas.openxmlformats.org/officeDocument/2006/relationships/tags" Target="../tags/tag557.xml"/><Relationship Id="rId33" Type="http://schemas.openxmlformats.org/officeDocument/2006/relationships/tags" Target="../tags/tag565.xml"/><Relationship Id="rId38" Type="http://schemas.openxmlformats.org/officeDocument/2006/relationships/tags" Target="../tags/tag570.xml"/><Relationship Id="rId46" Type="http://schemas.openxmlformats.org/officeDocument/2006/relationships/tags" Target="../tags/tag578.xml"/><Relationship Id="rId59" Type="http://schemas.openxmlformats.org/officeDocument/2006/relationships/slide" Target="slide5.xml"/><Relationship Id="rId67" Type="http://schemas.openxmlformats.org/officeDocument/2006/relationships/slide" Target="slide14.xml"/><Relationship Id="rId20" Type="http://schemas.openxmlformats.org/officeDocument/2006/relationships/tags" Target="../tags/tag552.xml"/><Relationship Id="rId41" Type="http://schemas.openxmlformats.org/officeDocument/2006/relationships/tags" Target="../tags/tag573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9.xml"/><Relationship Id="rId70" Type="http://schemas.openxmlformats.org/officeDocument/2006/relationships/slide" Target="slide19.xml"/><Relationship Id="rId75" Type="http://schemas.openxmlformats.org/officeDocument/2006/relationships/slide" Target="slide25.xml"/><Relationship Id="rId83" Type="http://schemas.openxmlformats.org/officeDocument/2006/relationships/slide" Target="slide34.xml"/><Relationship Id="rId88" Type="http://schemas.openxmlformats.org/officeDocument/2006/relationships/slide" Target="slide39.xml"/><Relationship Id="rId91" Type="http://schemas.openxmlformats.org/officeDocument/2006/relationships/slide" Target="slide42.xml"/><Relationship Id="rId96" Type="http://schemas.openxmlformats.org/officeDocument/2006/relationships/slide" Target="slide48.xml"/><Relationship Id="rId1" Type="http://schemas.openxmlformats.org/officeDocument/2006/relationships/tags" Target="../tags/tag533.xml"/><Relationship Id="rId6" Type="http://schemas.openxmlformats.org/officeDocument/2006/relationships/tags" Target="../tags/tag538.xml"/><Relationship Id="rId15" Type="http://schemas.openxmlformats.org/officeDocument/2006/relationships/tags" Target="../tags/tag547.xml"/><Relationship Id="rId23" Type="http://schemas.openxmlformats.org/officeDocument/2006/relationships/tags" Target="../tags/tag555.xml"/><Relationship Id="rId28" Type="http://schemas.openxmlformats.org/officeDocument/2006/relationships/tags" Target="../tags/tag560.xml"/><Relationship Id="rId36" Type="http://schemas.openxmlformats.org/officeDocument/2006/relationships/tags" Target="../tags/tag568.xml"/><Relationship Id="rId49" Type="http://schemas.openxmlformats.org/officeDocument/2006/relationships/tags" Target="../tags/tag581.xml"/><Relationship Id="rId57" Type="http://schemas.openxmlformats.org/officeDocument/2006/relationships/slide" Target="slide3.xml"/><Relationship Id="rId10" Type="http://schemas.openxmlformats.org/officeDocument/2006/relationships/tags" Target="../tags/tag542.xml"/><Relationship Id="rId31" Type="http://schemas.openxmlformats.org/officeDocument/2006/relationships/tags" Target="../tags/tag563.xml"/><Relationship Id="rId44" Type="http://schemas.openxmlformats.org/officeDocument/2006/relationships/tags" Target="../tags/tag576.xml"/><Relationship Id="rId52" Type="http://schemas.openxmlformats.org/officeDocument/2006/relationships/tags" Target="../tags/tag584.xml"/><Relationship Id="rId60" Type="http://schemas.openxmlformats.org/officeDocument/2006/relationships/slide" Target="slide7.xml"/><Relationship Id="rId65" Type="http://schemas.openxmlformats.org/officeDocument/2006/relationships/slide" Target="slide12.xml"/><Relationship Id="rId73" Type="http://schemas.openxmlformats.org/officeDocument/2006/relationships/slide" Target="slide22.xml"/><Relationship Id="rId78" Type="http://schemas.openxmlformats.org/officeDocument/2006/relationships/slide" Target="slide29.xml"/><Relationship Id="rId81" Type="http://schemas.openxmlformats.org/officeDocument/2006/relationships/slide" Target="slide32.xml"/><Relationship Id="rId86" Type="http://schemas.openxmlformats.org/officeDocument/2006/relationships/slide" Target="slide37.xml"/><Relationship Id="rId94" Type="http://schemas.openxmlformats.org/officeDocument/2006/relationships/slide" Target="slide46.xml"/><Relationship Id="rId99" Type="http://schemas.openxmlformats.org/officeDocument/2006/relationships/slide" Target="slide51.xml"/><Relationship Id="rId101" Type="http://schemas.openxmlformats.org/officeDocument/2006/relationships/slide" Target="slide53.xml"/><Relationship Id="rId4" Type="http://schemas.openxmlformats.org/officeDocument/2006/relationships/tags" Target="../tags/tag536.xml"/><Relationship Id="rId9" Type="http://schemas.openxmlformats.org/officeDocument/2006/relationships/tags" Target="../tags/tag541.xml"/><Relationship Id="rId13" Type="http://schemas.openxmlformats.org/officeDocument/2006/relationships/tags" Target="../tags/tag545.xml"/><Relationship Id="rId18" Type="http://schemas.openxmlformats.org/officeDocument/2006/relationships/tags" Target="../tags/tag550.xml"/><Relationship Id="rId39" Type="http://schemas.openxmlformats.org/officeDocument/2006/relationships/tags" Target="../tags/tag571.xml"/><Relationship Id="rId34" Type="http://schemas.openxmlformats.org/officeDocument/2006/relationships/tags" Target="../tags/tag566.xml"/><Relationship Id="rId50" Type="http://schemas.openxmlformats.org/officeDocument/2006/relationships/tags" Target="../tags/tag582.xml"/><Relationship Id="rId55" Type="http://schemas.openxmlformats.org/officeDocument/2006/relationships/slide" Target="slide1.xml"/><Relationship Id="rId76" Type="http://schemas.openxmlformats.org/officeDocument/2006/relationships/slide" Target="slide26.xml"/><Relationship Id="rId97" Type="http://schemas.openxmlformats.org/officeDocument/2006/relationships/slide" Target="slide49.xml"/><Relationship Id="rId7" Type="http://schemas.openxmlformats.org/officeDocument/2006/relationships/tags" Target="../tags/tag539.xml"/><Relationship Id="rId71" Type="http://schemas.openxmlformats.org/officeDocument/2006/relationships/slide" Target="slide20.xml"/><Relationship Id="rId92" Type="http://schemas.openxmlformats.org/officeDocument/2006/relationships/slide" Target="slide43.xml"/><Relationship Id="rId2" Type="http://schemas.openxmlformats.org/officeDocument/2006/relationships/tags" Target="../tags/tag534.xml"/><Relationship Id="rId29" Type="http://schemas.openxmlformats.org/officeDocument/2006/relationships/tags" Target="../tags/tag561.xml"/><Relationship Id="rId24" Type="http://schemas.openxmlformats.org/officeDocument/2006/relationships/tags" Target="../tags/tag556.xml"/><Relationship Id="rId40" Type="http://schemas.openxmlformats.org/officeDocument/2006/relationships/tags" Target="../tags/tag572.xml"/><Relationship Id="rId45" Type="http://schemas.openxmlformats.org/officeDocument/2006/relationships/tags" Target="../tags/tag577.xml"/><Relationship Id="rId66" Type="http://schemas.openxmlformats.org/officeDocument/2006/relationships/slide" Target="slide13.xml"/><Relationship Id="rId87" Type="http://schemas.openxmlformats.org/officeDocument/2006/relationships/slide" Target="slide38.xml"/><Relationship Id="rId61" Type="http://schemas.openxmlformats.org/officeDocument/2006/relationships/slide" Target="slide8.xml"/><Relationship Id="rId82" Type="http://schemas.openxmlformats.org/officeDocument/2006/relationships/slide" Target="slide33.xml"/><Relationship Id="rId19" Type="http://schemas.openxmlformats.org/officeDocument/2006/relationships/tags" Target="../tags/tag551.xml"/><Relationship Id="rId14" Type="http://schemas.openxmlformats.org/officeDocument/2006/relationships/tags" Target="../tags/tag546.xml"/><Relationship Id="rId30" Type="http://schemas.openxmlformats.org/officeDocument/2006/relationships/tags" Target="../tags/tag562.xml"/><Relationship Id="rId35" Type="http://schemas.openxmlformats.org/officeDocument/2006/relationships/tags" Target="../tags/tag567.xml"/><Relationship Id="rId56" Type="http://schemas.openxmlformats.org/officeDocument/2006/relationships/slide" Target="slide2.xml"/><Relationship Id="rId77" Type="http://schemas.openxmlformats.org/officeDocument/2006/relationships/slide" Target="slide27.xml"/><Relationship Id="rId100" Type="http://schemas.openxmlformats.org/officeDocument/2006/relationships/slide" Target="slide52.xml"/><Relationship Id="rId8" Type="http://schemas.openxmlformats.org/officeDocument/2006/relationships/tags" Target="../tags/tag540.xml"/><Relationship Id="rId51" Type="http://schemas.openxmlformats.org/officeDocument/2006/relationships/tags" Target="../tags/tag583.xml"/><Relationship Id="rId72" Type="http://schemas.openxmlformats.org/officeDocument/2006/relationships/slide" Target="slide21.xml"/><Relationship Id="rId93" Type="http://schemas.openxmlformats.org/officeDocument/2006/relationships/slide" Target="slide44.xml"/><Relationship Id="rId98" Type="http://schemas.openxmlformats.org/officeDocument/2006/relationships/slide" Target="slide50.xml"/><Relationship Id="rId3" Type="http://schemas.openxmlformats.org/officeDocument/2006/relationships/tags" Target="../tags/tag535.xml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tags" Target="../tags/tag611.xml"/><Relationship Id="rId21" Type="http://schemas.openxmlformats.org/officeDocument/2006/relationships/tags" Target="../tags/tag606.xml"/><Relationship Id="rId42" Type="http://schemas.openxmlformats.org/officeDocument/2006/relationships/tags" Target="../tags/tag627.xml"/><Relationship Id="rId47" Type="http://schemas.openxmlformats.org/officeDocument/2006/relationships/tags" Target="../tags/tag632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601.xml"/><Relationship Id="rId11" Type="http://schemas.openxmlformats.org/officeDocument/2006/relationships/tags" Target="../tags/tag596.xml"/><Relationship Id="rId32" Type="http://schemas.openxmlformats.org/officeDocument/2006/relationships/tags" Target="../tags/tag617.xml"/><Relationship Id="rId37" Type="http://schemas.openxmlformats.org/officeDocument/2006/relationships/tags" Target="../tags/tag622.xml"/><Relationship Id="rId53" Type="http://schemas.openxmlformats.org/officeDocument/2006/relationships/tags" Target="../tags/tag638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590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607.xml"/><Relationship Id="rId27" Type="http://schemas.openxmlformats.org/officeDocument/2006/relationships/tags" Target="../tags/tag612.xml"/><Relationship Id="rId43" Type="http://schemas.openxmlformats.org/officeDocument/2006/relationships/tags" Target="../tags/tag628.xml"/><Relationship Id="rId48" Type="http://schemas.openxmlformats.org/officeDocument/2006/relationships/tags" Target="../tags/tag633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597.xml"/><Relationship Id="rId17" Type="http://schemas.openxmlformats.org/officeDocument/2006/relationships/tags" Target="../tags/tag602.xml"/><Relationship Id="rId25" Type="http://schemas.openxmlformats.org/officeDocument/2006/relationships/tags" Target="../tags/tag610.xml"/><Relationship Id="rId33" Type="http://schemas.openxmlformats.org/officeDocument/2006/relationships/tags" Target="../tags/tag618.xml"/><Relationship Id="rId38" Type="http://schemas.openxmlformats.org/officeDocument/2006/relationships/tags" Target="../tags/tag623.xml"/><Relationship Id="rId46" Type="http://schemas.openxmlformats.org/officeDocument/2006/relationships/tags" Target="../tags/tag631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605.xml"/><Relationship Id="rId41" Type="http://schemas.openxmlformats.org/officeDocument/2006/relationships/tags" Target="../tags/tag626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586.xml"/><Relationship Id="rId6" Type="http://schemas.openxmlformats.org/officeDocument/2006/relationships/tags" Target="../tags/tag591.xml"/><Relationship Id="rId15" Type="http://schemas.openxmlformats.org/officeDocument/2006/relationships/tags" Target="../tags/tag600.xml"/><Relationship Id="rId23" Type="http://schemas.openxmlformats.org/officeDocument/2006/relationships/tags" Target="../tags/tag608.xml"/><Relationship Id="rId28" Type="http://schemas.openxmlformats.org/officeDocument/2006/relationships/tags" Target="../tags/tag613.xml"/><Relationship Id="rId36" Type="http://schemas.openxmlformats.org/officeDocument/2006/relationships/tags" Target="../tags/tag621.xml"/><Relationship Id="rId49" Type="http://schemas.openxmlformats.org/officeDocument/2006/relationships/tags" Target="../tags/tag634.xml"/><Relationship Id="rId57" Type="http://schemas.openxmlformats.org/officeDocument/2006/relationships/slide" Target="slide2.xml"/><Relationship Id="rId10" Type="http://schemas.openxmlformats.org/officeDocument/2006/relationships/tags" Target="../tags/tag595.xml"/><Relationship Id="rId31" Type="http://schemas.openxmlformats.org/officeDocument/2006/relationships/tags" Target="../tags/tag616.xml"/><Relationship Id="rId44" Type="http://schemas.openxmlformats.org/officeDocument/2006/relationships/tags" Target="../tags/tag629.xml"/><Relationship Id="rId52" Type="http://schemas.openxmlformats.org/officeDocument/2006/relationships/tags" Target="../tags/tag637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589.xml"/><Relationship Id="rId9" Type="http://schemas.openxmlformats.org/officeDocument/2006/relationships/tags" Target="../tags/tag594.xml"/><Relationship Id="rId13" Type="http://schemas.openxmlformats.org/officeDocument/2006/relationships/tags" Target="../tags/tag598.xml"/><Relationship Id="rId18" Type="http://schemas.openxmlformats.org/officeDocument/2006/relationships/tags" Target="../tags/tag603.xml"/><Relationship Id="rId39" Type="http://schemas.openxmlformats.org/officeDocument/2006/relationships/tags" Target="../tags/tag624.xml"/><Relationship Id="rId34" Type="http://schemas.openxmlformats.org/officeDocument/2006/relationships/tags" Target="../tags/tag619.xml"/><Relationship Id="rId50" Type="http://schemas.openxmlformats.org/officeDocument/2006/relationships/tags" Target="../tags/tag635.xml"/><Relationship Id="rId55" Type="http://schemas.openxmlformats.org/officeDocument/2006/relationships/image" Target="../media/image6.png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592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587.xml"/><Relationship Id="rId29" Type="http://schemas.openxmlformats.org/officeDocument/2006/relationships/tags" Target="../tags/tag614.xml"/><Relationship Id="rId24" Type="http://schemas.openxmlformats.org/officeDocument/2006/relationships/tags" Target="../tags/tag609.xml"/><Relationship Id="rId40" Type="http://schemas.openxmlformats.org/officeDocument/2006/relationships/tags" Target="../tags/tag625.xml"/><Relationship Id="rId45" Type="http://schemas.openxmlformats.org/officeDocument/2006/relationships/tags" Target="../tags/tag630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604.xml"/><Relationship Id="rId14" Type="http://schemas.openxmlformats.org/officeDocument/2006/relationships/tags" Target="../tags/tag599.xml"/><Relationship Id="rId30" Type="http://schemas.openxmlformats.org/officeDocument/2006/relationships/tags" Target="../tags/tag615.xml"/><Relationship Id="rId35" Type="http://schemas.openxmlformats.org/officeDocument/2006/relationships/tags" Target="../tags/tag620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593.xml"/><Relationship Id="rId51" Type="http://schemas.openxmlformats.org/officeDocument/2006/relationships/tags" Target="../tags/tag636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588.xml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tags" Target="../tags/tag664.xml"/><Relationship Id="rId21" Type="http://schemas.openxmlformats.org/officeDocument/2006/relationships/tags" Target="../tags/tag659.xml"/><Relationship Id="rId42" Type="http://schemas.openxmlformats.org/officeDocument/2006/relationships/tags" Target="../tags/tag680.xml"/><Relationship Id="rId47" Type="http://schemas.openxmlformats.org/officeDocument/2006/relationships/tags" Target="../tags/tag685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654.xml"/><Relationship Id="rId11" Type="http://schemas.openxmlformats.org/officeDocument/2006/relationships/tags" Target="../tags/tag649.xml"/><Relationship Id="rId32" Type="http://schemas.openxmlformats.org/officeDocument/2006/relationships/tags" Target="../tags/tag670.xml"/><Relationship Id="rId37" Type="http://schemas.openxmlformats.org/officeDocument/2006/relationships/tags" Target="../tags/tag675.xml"/><Relationship Id="rId53" Type="http://schemas.openxmlformats.org/officeDocument/2006/relationships/tags" Target="../tags/tag691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643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660.xml"/><Relationship Id="rId27" Type="http://schemas.openxmlformats.org/officeDocument/2006/relationships/tags" Target="../tags/tag665.xml"/><Relationship Id="rId43" Type="http://schemas.openxmlformats.org/officeDocument/2006/relationships/tags" Target="../tags/tag681.xml"/><Relationship Id="rId48" Type="http://schemas.openxmlformats.org/officeDocument/2006/relationships/tags" Target="../tags/tag686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650.xml"/><Relationship Id="rId17" Type="http://schemas.openxmlformats.org/officeDocument/2006/relationships/tags" Target="../tags/tag655.xml"/><Relationship Id="rId25" Type="http://schemas.openxmlformats.org/officeDocument/2006/relationships/tags" Target="../tags/tag663.xml"/><Relationship Id="rId33" Type="http://schemas.openxmlformats.org/officeDocument/2006/relationships/tags" Target="../tags/tag671.xml"/><Relationship Id="rId38" Type="http://schemas.openxmlformats.org/officeDocument/2006/relationships/tags" Target="../tags/tag676.xml"/><Relationship Id="rId46" Type="http://schemas.openxmlformats.org/officeDocument/2006/relationships/tags" Target="../tags/tag684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658.xml"/><Relationship Id="rId41" Type="http://schemas.openxmlformats.org/officeDocument/2006/relationships/tags" Target="../tags/tag679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639.xml"/><Relationship Id="rId6" Type="http://schemas.openxmlformats.org/officeDocument/2006/relationships/tags" Target="../tags/tag644.xml"/><Relationship Id="rId15" Type="http://schemas.openxmlformats.org/officeDocument/2006/relationships/tags" Target="../tags/tag653.xml"/><Relationship Id="rId23" Type="http://schemas.openxmlformats.org/officeDocument/2006/relationships/tags" Target="../tags/tag661.xml"/><Relationship Id="rId28" Type="http://schemas.openxmlformats.org/officeDocument/2006/relationships/tags" Target="../tags/tag666.xml"/><Relationship Id="rId36" Type="http://schemas.openxmlformats.org/officeDocument/2006/relationships/tags" Target="../tags/tag674.xml"/><Relationship Id="rId49" Type="http://schemas.openxmlformats.org/officeDocument/2006/relationships/tags" Target="../tags/tag687.xml"/><Relationship Id="rId57" Type="http://schemas.openxmlformats.org/officeDocument/2006/relationships/slide" Target="slide2.xml"/><Relationship Id="rId10" Type="http://schemas.openxmlformats.org/officeDocument/2006/relationships/tags" Target="../tags/tag648.xml"/><Relationship Id="rId31" Type="http://schemas.openxmlformats.org/officeDocument/2006/relationships/tags" Target="../tags/tag669.xml"/><Relationship Id="rId44" Type="http://schemas.openxmlformats.org/officeDocument/2006/relationships/tags" Target="../tags/tag682.xml"/><Relationship Id="rId52" Type="http://schemas.openxmlformats.org/officeDocument/2006/relationships/tags" Target="../tags/tag690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642.xml"/><Relationship Id="rId9" Type="http://schemas.openxmlformats.org/officeDocument/2006/relationships/tags" Target="../tags/tag647.xml"/><Relationship Id="rId13" Type="http://schemas.openxmlformats.org/officeDocument/2006/relationships/tags" Target="../tags/tag651.xml"/><Relationship Id="rId18" Type="http://schemas.openxmlformats.org/officeDocument/2006/relationships/tags" Target="../tags/tag656.xml"/><Relationship Id="rId39" Type="http://schemas.openxmlformats.org/officeDocument/2006/relationships/tags" Target="../tags/tag677.xml"/><Relationship Id="rId34" Type="http://schemas.openxmlformats.org/officeDocument/2006/relationships/tags" Target="../tags/tag672.xml"/><Relationship Id="rId50" Type="http://schemas.openxmlformats.org/officeDocument/2006/relationships/tags" Target="../tags/tag688.xml"/><Relationship Id="rId55" Type="http://schemas.openxmlformats.org/officeDocument/2006/relationships/image" Target="../media/image7.png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645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640.xml"/><Relationship Id="rId29" Type="http://schemas.openxmlformats.org/officeDocument/2006/relationships/tags" Target="../tags/tag667.xml"/><Relationship Id="rId24" Type="http://schemas.openxmlformats.org/officeDocument/2006/relationships/tags" Target="../tags/tag662.xml"/><Relationship Id="rId40" Type="http://schemas.openxmlformats.org/officeDocument/2006/relationships/tags" Target="../tags/tag678.xml"/><Relationship Id="rId45" Type="http://schemas.openxmlformats.org/officeDocument/2006/relationships/tags" Target="../tags/tag683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657.xml"/><Relationship Id="rId14" Type="http://schemas.openxmlformats.org/officeDocument/2006/relationships/tags" Target="../tags/tag652.xml"/><Relationship Id="rId30" Type="http://schemas.openxmlformats.org/officeDocument/2006/relationships/tags" Target="../tags/tag668.xml"/><Relationship Id="rId35" Type="http://schemas.openxmlformats.org/officeDocument/2006/relationships/tags" Target="../tags/tag673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646.xml"/><Relationship Id="rId51" Type="http://schemas.openxmlformats.org/officeDocument/2006/relationships/tags" Target="../tags/tag689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64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tags" Target="../tags/tag717.xml"/><Relationship Id="rId117" Type="http://schemas.openxmlformats.org/officeDocument/2006/relationships/slide" Target="slide22.xml"/><Relationship Id="rId21" Type="http://schemas.openxmlformats.org/officeDocument/2006/relationships/tags" Target="../tags/tag712.xml"/><Relationship Id="rId42" Type="http://schemas.openxmlformats.org/officeDocument/2006/relationships/tags" Target="../tags/tag733.xml"/><Relationship Id="rId47" Type="http://schemas.openxmlformats.org/officeDocument/2006/relationships/tags" Target="../tags/tag738.xml"/><Relationship Id="rId112" Type="http://schemas.openxmlformats.org/officeDocument/2006/relationships/slide" Target="slide16.xml"/><Relationship Id="rId133" Type="http://schemas.openxmlformats.org/officeDocument/2006/relationships/slide" Target="slide40.xml"/><Relationship Id="rId138" Type="http://schemas.openxmlformats.org/officeDocument/2006/relationships/slide" Target="slide46.xml"/><Relationship Id="rId16" Type="http://schemas.openxmlformats.org/officeDocument/2006/relationships/tags" Target="../tags/tag707.xml"/><Relationship Id="rId107" Type="http://schemas.openxmlformats.org/officeDocument/2006/relationships/slide" Target="slide10.xml"/><Relationship Id="rId11" Type="http://schemas.openxmlformats.org/officeDocument/2006/relationships/tags" Target="../tags/tag702.xml"/><Relationship Id="rId32" Type="http://schemas.openxmlformats.org/officeDocument/2006/relationships/tags" Target="../tags/tag723.xml"/><Relationship Id="rId37" Type="http://schemas.openxmlformats.org/officeDocument/2006/relationships/tags" Target="../tags/tag728.xml"/><Relationship Id="rId53" Type="http://schemas.openxmlformats.org/officeDocument/2006/relationships/tags" Target="../tags/tag744.xml"/><Relationship Id="rId102" Type="http://schemas.openxmlformats.org/officeDocument/2006/relationships/slide" Target="slide4.xml"/><Relationship Id="rId123" Type="http://schemas.openxmlformats.org/officeDocument/2006/relationships/slide" Target="slide30.xml"/><Relationship Id="rId128" Type="http://schemas.openxmlformats.org/officeDocument/2006/relationships/slide" Target="slide35.xml"/><Relationship Id="rId144" Type="http://schemas.openxmlformats.org/officeDocument/2006/relationships/slide" Target="slide52.xml"/><Relationship Id="rId5" Type="http://schemas.openxmlformats.org/officeDocument/2006/relationships/tags" Target="../tags/tag696.xml"/><Relationship Id="rId22" Type="http://schemas.openxmlformats.org/officeDocument/2006/relationships/tags" Target="../tags/tag713.xml"/><Relationship Id="rId27" Type="http://schemas.openxmlformats.org/officeDocument/2006/relationships/tags" Target="../tags/tag718.xml"/><Relationship Id="rId43" Type="http://schemas.openxmlformats.org/officeDocument/2006/relationships/tags" Target="../tags/tag734.xml"/><Relationship Id="rId48" Type="http://schemas.openxmlformats.org/officeDocument/2006/relationships/tags" Target="../tags/tag739.xml"/><Relationship Id="rId113" Type="http://schemas.openxmlformats.org/officeDocument/2006/relationships/slide" Target="slide18.xml"/><Relationship Id="rId118" Type="http://schemas.openxmlformats.org/officeDocument/2006/relationships/slide" Target="slide23.xml"/><Relationship Id="rId134" Type="http://schemas.openxmlformats.org/officeDocument/2006/relationships/slide" Target="slide41.xml"/><Relationship Id="rId139" Type="http://schemas.openxmlformats.org/officeDocument/2006/relationships/slide" Target="slide47.xml"/><Relationship Id="rId12" Type="http://schemas.openxmlformats.org/officeDocument/2006/relationships/tags" Target="../tags/tag703.xml"/><Relationship Id="rId17" Type="http://schemas.openxmlformats.org/officeDocument/2006/relationships/tags" Target="../tags/tag708.xml"/><Relationship Id="rId25" Type="http://schemas.openxmlformats.org/officeDocument/2006/relationships/tags" Target="../tags/tag716.xml"/><Relationship Id="rId33" Type="http://schemas.openxmlformats.org/officeDocument/2006/relationships/tags" Target="../tags/tag724.xml"/><Relationship Id="rId38" Type="http://schemas.openxmlformats.org/officeDocument/2006/relationships/tags" Target="../tags/tag729.xml"/><Relationship Id="rId46" Type="http://schemas.openxmlformats.org/officeDocument/2006/relationships/tags" Target="../tags/tag737.xml"/><Relationship Id="rId103" Type="http://schemas.openxmlformats.org/officeDocument/2006/relationships/slide" Target="slide5.xml"/><Relationship Id="rId108" Type="http://schemas.openxmlformats.org/officeDocument/2006/relationships/slide" Target="slide11.xml"/><Relationship Id="rId116" Type="http://schemas.openxmlformats.org/officeDocument/2006/relationships/slide" Target="slide21.xml"/><Relationship Id="rId124" Type="http://schemas.openxmlformats.org/officeDocument/2006/relationships/slide" Target="slide31.xml"/><Relationship Id="rId129" Type="http://schemas.openxmlformats.org/officeDocument/2006/relationships/slide" Target="slide36.xml"/><Relationship Id="rId137" Type="http://schemas.openxmlformats.org/officeDocument/2006/relationships/slide" Target="slide44.xml"/><Relationship Id="rId20" Type="http://schemas.openxmlformats.org/officeDocument/2006/relationships/tags" Target="../tags/tag711.xml"/><Relationship Id="rId41" Type="http://schemas.openxmlformats.org/officeDocument/2006/relationships/tags" Target="../tags/tag732.xml"/><Relationship Id="rId54" Type="http://schemas.openxmlformats.org/officeDocument/2006/relationships/slideLayout" Target="../slideLayouts/slideLayout2.xml"/><Relationship Id="rId111" Type="http://schemas.openxmlformats.org/officeDocument/2006/relationships/slide" Target="slide14.xml"/><Relationship Id="rId132" Type="http://schemas.openxmlformats.org/officeDocument/2006/relationships/slide" Target="slide39.xml"/><Relationship Id="rId140" Type="http://schemas.openxmlformats.org/officeDocument/2006/relationships/slide" Target="slide48.xml"/><Relationship Id="rId145" Type="http://schemas.openxmlformats.org/officeDocument/2006/relationships/slide" Target="slide53.xml"/><Relationship Id="rId1" Type="http://schemas.openxmlformats.org/officeDocument/2006/relationships/tags" Target="../tags/tag692.xml"/><Relationship Id="rId6" Type="http://schemas.openxmlformats.org/officeDocument/2006/relationships/tags" Target="../tags/tag697.xml"/><Relationship Id="rId15" Type="http://schemas.openxmlformats.org/officeDocument/2006/relationships/tags" Target="../tags/tag706.xml"/><Relationship Id="rId23" Type="http://schemas.openxmlformats.org/officeDocument/2006/relationships/tags" Target="../tags/tag714.xml"/><Relationship Id="rId28" Type="http://schemas.openxmlformats.org/officeDocument/2006/relationships/tags" Target="../tags/tag719.xml"/><Relationship Id="rId36" Type="http://schemas.openxmlformats.org/officeDocument/2006/relationships/tags" Target="../tags/tag727.xml"/><Relationship Id="rId49" Type="http://schemas.openxmlformats.org/officeDocument/2006/relationships/tags" Target="../tags/tag740.xml"/><Relationship Id="rId106" Type="http://schemas.openxmlformats.org/officeDocument/2006/relationships/slide" Target="slide9.xml"/><Relationship Id="rId114" Type="http://schemas.openxmlformats.org/officeDocument/2006/relationships/slide" Target="slide19.xml"/><Relationship Id="rId119" Type="http://schemas.openxmlformats.org/officeDocument/2006/relationships/slide" Target="slide25.xml"/><Relationship Id="rId127" Type="http://schemas.openxmlformats.org/officeDocument/2006/relationships/slide" Target="slide34.xml"/><Relationship Id="rId10" Type="http://schemas.openxmlformats.org/officeDocument/2006/relationships/tags" Target="../tags/tag701.xml"/><Relationship Id="rId31" Type="http://schemas.openxmlformats.org/officeDocument/2006/relationships/tags" Target="../tags/tag722.xml"/><Relationship Id="rId44" Type="http://schemas.openxmlformats.org/officeDocument/2006/relationships/tags" Target="../tags/tag735.xml"/><Relationship Id="rId52" Type="http://schemas.openxmlformats.org/officeDocument/2006/relationships/tags" Target="../tags/tag743.xml"/><Relationship Id="rId99" Type="http://schemas.openxmlformats.org/officeDocument/2006/relationships/slide" Target="slide1.xml"/><Relationship Id="rId101" Type="http://schemas.openxmlformats.org/officeDocument/2006/relationships/slide" Target="slide3.xml"/><Relationship Id="rId122" Type="http://schemas.openxmlformats.org/officeDocument/2006/relationships/slide" Target="slide29.xml"/><Relationship Id="rId130" Type="http://schemas.openxmlformats.org/officeDocument/2006/relationships/slide" Target="slide37.xml"/><Relationship Id="rId135" Type="http://schemas.openxmlformats.org/officeDocument/2006/relationships/slide" Target="slide42.xml"/><Relationship Id="rId143" Type="http://schemas.openxmlformats.org/officeDocument/2006/relationships/slide" Target="slide51.xml"/><Relationship Id="rId4" Type="http://schemas.openxmlformats.org/officeDocument/2006/relationships/tags" Target="../tags/tag695.xml"/><Relationship Id="rId9" Type="http://schemas.openxmlformats.org/officeDocument/2006/relationships/tags" Target="../tags/tag700.xml"/><Relationship Id="rId13" Type="http://schemas.openxmlformats.org/officeDocument/2006/relationships/tags" Target="../tags/tag704.xml"/><Relationship Id="rId18" Type="http://schemas.openxmlformats.org/officeDocument/2006/relationships/tags" Target="../tags/tag709.xml"/><Relationship Id="rId39" Type="http://schemas.openxmlformats.org/officeDocument/2006/relationships/tags" Target="../tags/tag730.xml"/><Relationship Id="rId109" Type="http://schemas.openxmlformats.org/officeDocument/2006/relationships/slide" Target="slide12.xml"/><Relationship Id="rId34" Type="http://schemas.openxmlformats.org/officeDocument/2006/relationships/tags" Target="../tags/tag725.xml"/><Relationship Id="rId50" Type="http://schemas.openxmlformats.org/officeDocument/2006/relationships/tags" Target="../tags/tag741.xml"/><Relationship Id="rId104" Type="http://schemas.openxmlformats.org/officeDocument/2006/relationships/slide" Target="slide7.xml"/><Relationship Id="rId120" Type="http://schemas.openxmlformats.org/officeDocument/2006/relationships/slide" Target="slide26.xml"/><Relationship Id="rId125" Type="http://schemas.openxmlformats.org/officeDocument/2006/relationships/slide" Target="slide32.xml"/><Relationship Id="rId141" Type="http://schemas.openxmlformats.org/officeDocument/2006/relationships/slide" Target="slide49.xml"/><Relationship Id="rId146" Type="http://schemas.openxmlformats.org/officeDocument/2006/relationships/slide" Target="slide54.xml"/><Relationship Id="rId7" Type="http://schemas.openxmlformats.org/officeDocument/2006/relationships/tags" Target="../tags/tag698.xml"/><Relationship Id="rId2" Type="http://schemas.openxmlformats.org/officeDocument/2006/relationships/tags" Target="../tags/tag693.xml"/><Relationship Id="rId29" Type="http://schemas.openxmlformats.org/officeDocument/2006/relationships/tags" Target="../tags/tag720.xml"/><Relationship Id="rId24" Type="http://schemas.openxmlformats.org/officeDocument/2006/relationships/tags" Target="../tags/tag715.xml"/><Relationship Id="rId40" Type="http://schemas.openxmlformats.org/officeDocument/2006/relationships/tags" Target="../tags/tag731.xml"/><Relationship Id="rId45" Type="http://schemas.openxmlformats.org/officeDocument/2006/relationships/tags" Target="../tags/tag736.xml"/><Relationship Id="rId110" Type="http://schemas.openxmlformats.org/officeDocument/2006/relationships/slide" Target="slide13.xml"/><Relationship Id="rId115" Type="http://schemas.openxmlformats.org/officeDocument/2006/relationships/slide" Target="slide20.xml"/><Relationship Id="rId131" Type="http://schemas.openxmlformats.org/officeDocument/2006/relationships/slide" Target="slide38.xml"/><Relationship Id="rId136" Type="http://schemas.openxmlformats.org/officeDocument/2006/relationships/slide" Target="slide43.xml"/><Relationship Id="rId19" Type="http://schemas.openxmlformats.org/officeDocument/2006/relationships/tags" Target="../tags/tag710.xml"/><Relationship Id="rId14" Type="http://schemas.openxmlformats.org/officeDocument/2006/relationships/tags" Target="../tags/tag705.xml"/><Relationship Id="rId30" Type="http://schemas.openxmlformats.org/officeDocument/2006/relationships/tags" Target="../tags/tag721.xml"/><Relationship Id="rId35" Type="http://schemas.openxmlformats.org/officeDocument/2006/relationships/tags" Target="../tags/tag726.xml"/><Relationship Id="rId100" Type="http://schemas.openxmlformats.org/officeDocument/2006/relationships/slide" Target="slide2.xml"/><Relationship Id="rId105" Type="http://schemas.openxmlformats.org/officeDocument/2006/relationships/slide" Target="slide8.xml"/><Relationship Id="rId126" Type="http://schemas.openxmlformats.org/officeDocument/2006/relationships/slide" Target="slide33.xml"/><Relationship Id="rId8" Type="http://schemas.openxmlformats.org/officeDocument/2006/relationships/tags" Target="../tags/tag699.xml"/><Relationship Id="rId51" Type="http://schemas.openxmlformats.org/officeDocument/2006/relationships/tags" Target="../tags/tag742.xml"/><Relationship Id="rId98" Type="http://schemas.openxmlformats.org/officeDocument/2006/relationships/image" Target="../media/image70.png"/><Relationship Id="rId121" Type="http://schemas.openxmlformats.org/officeDocument/2006/relationships/slide" Target="slide27.xml"/><Relationship Id="rId142" Type="http://schemas.openxmlformats.org/officeDocument/2006/relationships/slide" Target="slide50.xml"/><Relationship Id="rId3" Type="http://schemas.openxmlformats.org/officeDocument/2006/relationships/tags" Target="../tags/tag69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tags" Target="../tags/tag770.xml"/><Relationship Id="rId21" Type="http://schemas.openxmlformats.org/officeDocument/2006/relationships/tags" Target="../tags/tag765.xml"/><Relationship Id="rId42" Type="http://schemas.openxmlformats.org/officeDocument/2006/relationships/tags" Target="../tags/tag786.xml"/><Relationship Id="rId47" Type="http://schemas.openxmlformats.org/officeDocument/2006/relationships/tags" Target="../tags/tag791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760.xml"/><Relationship Id="rId11" Type="http://schemas.openxmlformats.org/officeDocument/2006/relationships/tags" Target="../tags/tag755.xml"/><Relationship Id="rId32" Type="http://schemas.openxmlformats.org/officeDocument/2006/relationships/tags" Target="../tags/tag776.xml"/><Relationship Id="rId37" Type="http://schemas.openxmlformats.org/officeDocument/2006/relationships/tags" Target="../tags/tag781.xml"/><Relationship Id="rId53" Type="http://schemas.openxmlformats.org/officeDocument/2006/relationships/tags" Target="../tags/tag797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749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766.xml"/><Relationship Id="rId27" Type="http://schemas.openxmlformats.org/officeDocument/2006/relationships/tags" Target="../tags/tag771.xml"/><Relationship Id="rId43" Type="http://schemas.openxmlformats.org/officeDocument/2006/relationships/tags" Target="../tags/tag787.xml"/><Relationship Id="rId48" Type="http://schemas.openxmlformats.org/officeDocument/2006/relationships/tags" Target="../tags/tag792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756.xml"/><Relationship Id="rId17" Type="http://schemas.openxmlformats.org/officeDocument/2006/relationships/tags" Target="../tags/tag761.xml"/><Relationship Id="rId25" Type="http://schemas.openxmlformats.org/officeDocument/2006/relationships/tags" Target="../tags/tag769.xml"/><Relationship Id="rId33" Type="http://schemas.openxmlformats.org/officeDocument/2006/relationships/tags" Target="../tags/tag777.xml"/><Relationship Id="rId38" Type="http://schemas.openxmlformats.org/officeDocument/2006/relationships/tags" Target="../tags/tag782.xml"/><Relationship Id="rId46" Type="http://schemas.openxmlformats.org/officeDocument/2006/relationships/tags" Target="../tags/tag790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764.xml"/><Relationship Id="rId41" Type="http://schemas.openxmlformats.org/officeDocument/2006/relationships/tags" Target="../tags/tag785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745.xml"/><Relationship Id="rId6" Type="http://schemas.openxmlformats.org/officeDocument/2006/relationships/tags" Target="../tags/tag750.xml"/><Relationship Id="rId15" Type="http://schemas.openxmlformats.org/officeDocument/2006/relationships/tags" Target="../tags/tag759.xml"/><Relationship Id="rId23" Type="http://schemas.openxmlformats.org/officeDocument/2006/relationships/tags" Target="../tags/tag767.xml"/><Relationship Id="rId28" Type="http://schemas.openxmlformats.org/officeDocument/2006/relationships/tags" Target="../tags/tag772.xml"/><Relationship Id="rId36" Type="http://schemas.openxmlformats.org/officeDocument/2006/relationships/tags" Target="../tags/tag780.xml"/><Relationship Id="rId49" Type="http://schemas.openxmlformats.org/officeDocument/2006/relationships/tags" Target="../tags/tag793.xml"/><Relationship Id="rId57" Type="http://schemas.openxmlformats.org/officeDocument/2006/relationships/slide" Target="slide1.xml"/><Relationship Id="rId10" Type="http://schemas.openxmlformats.org/officeDocument/2006/relationships/tags" Target="../tags/tag754.xml"/><Relationship Id="rId31" Type="http://schemas.openxmlformats.org/officeDocument/2006/relationships/tags" Target="../tags/tag775.xml"/><Relationship Id="rId44" Type="http://schemas.openxmlformats.org/officeDocument/2006/relationships/tags" Target="../tags/tag788.xml"/><Relationship Id="rId52" Type="http://schemas.openxmlformats.org/officeDocument/2006/relationships/tags" Target="../tags/tag796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748.xml"/><Relationship Id="rId9" Type="http://schemas.openxmlformats.org/officeDocument/2006/relationships/tags" Target="../tags/tag753.xml"/><Relationship Id="rId13" Type="http://schemas.openxmlformats.org/officeDocument/2006/relationships/tags" Target="../tags/tag757.xml"/><Relationship Id="rId18" Type="http://schemas.openxmlformats.org/officeDocument/2006/relationships/tags" Target="../tags/tag762.xml"/><Relationship Id="rId39" Type="http://schemas.openxmlformats.org/officeDocument/2006/relationships/tags" Target="../tags/tag783.xml"/><Relationship Id="rId34" Type="http://schemas.openxmlformats.org/officeDocument/2006/relationships/tags" Target="../tags/tag778.xml"/><Relationship Id="rId50" Type="http://schemas.openxmlformats.org/officeDocument/2006/relationships/tags" Target="../tags/tag794.xml"/><Relationship Id="rId55" Type="http://schemas.openxmlformats.org/officeDocument/2006/relationships/image" Target="../media/image9.png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751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746.xml"/><Relationship Id="rId29" Type="http://schemas.openxmlformats.org/officeDocument/2006/relationships/tags" Target="../tags/tag773.xml"/><Relationship Id="rId24" Type="http://schemas.openxmlformats.org/officeDocument/2006/relationships/tags" Target="../tags/tag768.xml"/><Relationship Id="rId40" Type="http://schemas.openxmlformats.org/officeDocument/2006/relationships/tags" Target="../tags/tag784.xml"/><Relationship Id="rId45" Type="http://schemas.openxmlformats.org/officeDocument/2006/relationships/tags" Target="../tags/tag789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763.xml"/><Relationship Id="rId14" Type="http://schemas.openxmlformats.org/officeDocument/2006/relationships/tags" Target="../tags/tag758.xml"/><Relationship Id="rId30" Type="http://schemas.openxmlformats.org/officeDocument/2006/relationships/tags" Target="../tags/tag774.xml"/><Relationship Id="rId35" Type="http://schemas.openxmlformats.org/officeDocument/2006/relationships/tags" Target="../tags/tag779.xml"/><Relationship Id="rId56" Type="http://schemas.openxmlformats.org/officeDocument/2006/relationships/image" Target="../media/image10.png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752.xml"/><Relationship Id="rId51" Type="http://schemas.openxmlformats.org/officeDocument/2006/relationships/tags" Target="../tags/tag795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747.xml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tags" Target="../tags/tag823.xml"/><Relationship Id="rId21" Type="http://schemas.openxmlformats.org/officeDocument/2006/relationships/tags" Target="../tags/tag818.xml"/><Relationship Id="rId42" Type="http://schemas.openxmlformats.org/officeDocument/2006/relationships/tags" Target="../tags/tag839.xml"/><Relationship Id="rId47" Type="http://schemas.openxmlformats.org/officeDocument/2006/relationships/tags" Target="../tags/tag844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813.xml"/><Relationship Id="rId11" Type="http://schemas.openxmlformats.org/officeDocument/2006/relationships/tags" Target="../tags/tag808.xml"/><Relationship Id="rId32" Type="http://schemas.openxmlformats.org/officeDocument/2006/relationships/tags" Target="../tags/tag829.xml"/><Relationship Id="rId37" Type="http://schemas.openxmlformats.org/officeDocument/2006/relationships/tags" Target="../tags/tag834.xml"/><Relationship Id="rId53" Type="http://schemas.openxmlformats.org/officeDocument/2006/relationships/tags" Target="../tags/tag850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802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819.xml"/><Relationship Id="rId27" Type="http://schemas.openxmlformats.org/officeDocument/2006/relationships/tags" Target="../tags/tag824.xml"/><Relationship Id="rId43" Type="http://schemas.openxmlformats.org/officeDocument/2006/relationships/tags" Target="../tags/tag840.xml"/><Relationship Id="rId48" Type="http://schemas.openxmlformats.org/officeDocument/2006/relationships/tags" Target="../tags/tag845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809.xml"/><Relationship Id="rId17" Type="http://schemas.openxmlformats.org/officeDocument/2006/relationships/tags" Target="../tags/tag814.xml"/><Relationship Id="rId25" Type="http://schemas.openxmlformats.org/officeDocument/2006/relationships/tags" Target="../tags/tag822.xml"/><Relationship Id="rId33" Type="http://schemas.openxmlformats.org/officeDocument/2006/relationships/tags" Target="../tags/tag830.xml"/><Relationship Id="rId38" Type="http://schemas.openxmlformats.org/officeDocument/2006/relationships/tags" Target="../tags/tag835.xml"/><Relationship Id="rId46" Type="http://schemas.openxmlformats.org/officeDocument/2006/relationships/tags" Target="../tags/tag843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817.xml"/><Relationship Id="rId41" Type="http://schemas.openxmlformats.org/officeDocument/2006/relationships/tags" Target="../tags/tag838.xml"/><Relationship Id="rId54" Type="http://schemas.openxmlformats.org/officeDocument/2006/relationships/tags" Target="../tags/tag851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798.xml"/><Relationship Id="rId6" Type="http://schemas.openxmlformats.org/officeDocument/2006/relationships/tags" Target="../tags/tag803.xml"/><Relationship Id="rId15" Type="http://schemas.openxmlformats.org/officeDocument/2006/relationships/tags" Target="../tags/tag812.xml"/><Relationship Id="rId23" Type="http://schemas.openxmlformats.org/officeDocument/2006/relationships/tags" Target="../tags/tag820.xml"/><Relationship Id="rId28" Type="http://schemas.openxmlformats.org/officeDocument/2006/relationships/tags" Target="../tags/tag825.xml"/><Relationship Id="rId36" Type="http://schemas.openxmlformats.org/officeDocument/2006/relationships/tags" Target="../tags/tag833.xml"/><Relationship Id="rId49" Type="http://schemas.openxmlformats.org/officeDocument/2006/relationships/tags" Target="../tags/tag846.xml"/><Relationship Id="rId57" Type="http://schemas.openxmlformats.org/officeDocument/2006/relationships/slide" Target="slide1.xml"/><Relationship Id="rId10" Type="http://schemas.openxmlformats.org/officeDocument/2006/relationships/tags" Target="../tags/tag807.xml"/><Relationship Id="rId31" Type="http://schemas.openxmlformats.org/officeDocument/2006/relationships/tags" Target="../tags/tag828.xml"/><Relationship Id="rId44" Type="http://schemas.openxmlformats.org/officeDocument/2006/relationships/tags" Target="../tags/tag841.xml"/><Relationship Id="rId52" Type="http://schemas.openxmlformats.org/officeDocument/2006/relationships/tags" Target="../tags/tag849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801.xml"/><Relationship Id="rId9" Type="http://schemas.openxmlformats.org/officeDocument/2006/relationships/tags" Target="../tags/tag806.xml"/><Relationship Id="rId13" Type="http://schemas.openxmlformats.org/officeDocument/2006/relationships/tags" Target="../tags/tag810.xml"/><Relationship Id="rId18" Type="http://schemas.openxmlformats.org/officeDocument/2006/relationships/tags" Target="../tags/tag815.xml"/><Relationship Id="rId39" Type="http://schemas.openxmlformats.org/officeDocument/2006/relationships/tags" Target="../tags/tag836.xml"/><Relationship Id="rId34" Type="http://schemas.openxmlformats.org/officeDocument/2006/relationships/tags" Target="../tags/tag831.xml"/><Relationship Id="rId50" Type="http://schemas.openxmlformats.org/officeDocument/2006/relationships/tags" Target="../tags/tag847.xml"/><Relationship Id="rId55" Type="http://schemas.openxmlformats.org/officeDocument/2006/relationships/slideLayout" Target="../slideLayouts/slideLayout2.xml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804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799.xml"/><Relationship Id="rId29" Type="http://schemas.openxmlformats.org/officeDocument/2006/relationships/tags" Target="../tags/tag826.xml"/><Relationship Id="rId24" Type="http://schemas.openxmlformats.org/officeDocument/2006/relationships/tags" Target="../tags/tag821.xml"/><Relationship Id="rId40" Type="http://schemas.openxmlformats.org/officeDocument/2006/relationships/tags" Target="../tags/tag837.xml"/><Relationship Id="rId45" Type="http://schemas.openxmlformats.org/officeDocument/2006/relationships/tags" Target="../tags/tag842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816.xml"/><Relationship Id="rId14" Type="http://schemas.openxmlformats.org/officeDocument/2006/relationships/tags" Target="../tags/tag811.xml"/><Relationship Id="rId30" Type="http://schemas.openxmlformats.org/officeDocument/2006/relationships/tags" Target="../tags/tag827.xml"/><Relationship Id="rId35" Type="http://schemas.openxmlformats.org/officeDocument/2006/relationships/tags" Target="../tags/tag832.xml"/><Relationship Id="rId56" Type="http://schemas.openxmlformats.org/officeDocument/2006/relationships/image" Target="../media/image2.png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805.xml"/><Relationship Id="rId51" Type="http://schemas.openxmlformats.org/officeDocument/2006/relationships/tags" Target="../tags/tag848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800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tags" Target="../tags/tag81.xml"/><Relationship Id="rId21" Type="http://schemas.openxmlformats.org/officeDocument/2006/relationships/tags" Target="../tags/tag76.xml"/><Relationship Id="rId42" Type="http://schemas.openxmlformats.org/officeDocument/2006/relationships/tags" Target="../tags/tag97.xml"/><Relationship Id="rId47" Type="http://schemas.openxmlformats.org/officeDocument/2006/relationships/tags" Target="../tags/tag102.xml"/><Relationship Id="rId63" Type="http://schemas.openxmlformats.org/officeDocument/2006/relationships/slide" Target="slide10.xml"/><Relationship Id="rId68" Type="http://schemas.openxmlformats.org/officeDocument/2006/relationships/slide" Target="slide16.xml"/><Relationship Id="rId84" Type="http://schemas.openxmlformats.org/officeDocument/2006/relationships/slide" Target="slide35.xml"/><Relationship Id="rId89" Type="http://schemas.openxmlformats.org/officeDocument/2006/relationships/slide" Target="slide40.xml"/><Relationship Id="rId16" Type="http://schemas.openxmlformats.org/officeDocument/2006/relationships/tags" Target="../tags/tag71.xml"/><Relationship Id="rId11" Type="http://schemas.openxmlformats.org/officeDocument/2006/relationships/tags" Target="../tags/tag66.xml"/><Relationship Id="rId32" Type="http://schemas.openxmlformats.org/officeDocument/2006/relationships/tags" Target="../tags/tag87.xml"/><Relationship Id="rId37" Type="http://schemas.openxmlformats.org/officeDocument/2006/relationships/tags" Target="../tags/tag92.xml"/><Relationship Id="rId53" Type="http://schemas.openxmlformats.org/officeDocument/2006/relationships/tags" Target="../tags/tag108.xml"/><Relationship Id="rId58" Type="http://schemas.openxmlformats.org/officeDocument/2006/relationships/slide" Target="slide4.xml"/><Relationship Id="rId74" Type="http://schemas.openxmlformats.org/officeDocument/2006/relationships/slide" Target="slide23.xml"/><Relationship Id="rId79" Type="http://schemas.openxmlformats.org/officeDocument/2006/relationships/slide" Target="slide30.xml"/><Relationship Id="rId102" Type="http://schemas.openxmlformats.org/officeDocument/2006/relationships/slide" Target="slide54.xml"/><Relationship Id="rId5" Type="http://schemas.openxmlformats.org/officeDocument/2006/relationships/tags" Target="../tags/tag60.xml"/><Relationship Id="rId90" Type="http://schemas.openxmlformats.org/officeDocument/2006/relationships/slide" Target="slide41.xml"/><Relationship Id="rId95" Type="http://schemas.openxmlformats.org/officeDocument/2006/relationships/slide" Target="slide47.xml"/><Relationship Id="rId22" Type="http://schemas.openxmlformats.org/officeDocument/2006/relationships/tags" Target="../tags/tag77.xml"/><Relationship Id="rId27" Type="http://schemas.openxmlformats.org/officeDocument/2006/relationships/tags" Target="../tags/tag82.xml"/><Relationship Id="rId43" Type="http://schemas.openxmlformats.org/officeDocument/2006/relationships/tags" Target="../tags/tag98.xml"/><Relationship Id="rId48" Type="http://schemas.openxmlformats.org/officeDocument/2006/relationships/tags" Target="../tags/tag103.xml"/><Relationship Id="rId64" Type="http://schemas.openxmlformats.org/officeDocument/2006/relationships/slide" Target="slide11.xml"/><Relationship Id="rId69" Type="http://schemas.openxmlformats.org/officeDocument/2006/relationships/slide" Target="slide18.xml"/><Relationship Id="rId80" Type="http://schemas.openxmlformats.org/officeDocument/2006/relationships/slide" Target="slide31.xml"/><Relationship Id="rId85" Type="http://schemas.openxmlformats.org/officeDocument/2006/relationships/slide" Target="slide36.xml"/><Relationship Id="rId12" Type="http://schemas.openxmlformats.org/officeDocument/2006/relationships/tags" Target="../tags/tag67.xml"/><Relationship Id="rId17" Type="http://schemas.openxmlformats.org/officeDocument/2006/relationships/tags" Target="../tags/tag72.xml"/><Relationship Id="rId25" Type="http://schemas.openxmlformats.org/officeDocument/2006/relationships/tags" Target="../tags/tag80.xml"/><Relationship Id="rId33" Type="http://schemas.openxmlformats.org/officeDocument/2006/relationships/tags" Target="../tags/tag88.xml"/><Relationship Id="rId38" Type="http://schemas.openxmlformats.org/officeDocument/2006/relationships/tags" Target="../tags/tag93.xml"/><Relationship Id="rId46" Type="http://schemas.openxmlformats.org/officeDocument/2006/relationships/tags" Target="../tags/tag101.xml"/><Relationship Id="rId59" Type="http://schemas.openxmlformats.org/officeDocument/2006/relationships/slide" Target="slide5.xml"/><Relationship Id="rId67" Type="http://schemas.openxmlformats.org/officeDocument/2006/relationships/slide" Target="slide14.xml"/><Relationship Id="rId20" Type="http://schemas.openxmlformats.org/officeDocument/2006/relationships/tags" Target="../tags/tag75.xml"/><Relationship Id="rId41" Type="http://schemas.openxmlformats.org/officeDocument/2006/relationships/tags" Target="../tags/tag96.xml"/><Relationship Id="rId54" Type="http://schemas.openxmlformats.org/officeDocument/2006/relationships/slideLayout" Target="../slideLayouts/slideLayout8.xml"/><Relationship Id="rId62" Type="http://schemas.openxmlformats.org/officeDocument/2006/relationships/slide" Target="slide9.xml"/><Relationship Id="rId70" Type="http://schemas.openxmlformats.org/officeDocument/2006/relationships/slide" Target="slide19.xml"/><Relationship Id="rId75" Type="http://schemas.openxmlformats.org/officeDocument/2006/relationships/slide" Target="slide25.xml"/><Relationship Id="rId83" Type="http://schemas.openxmlformats.org/officeDocument/2006/relationships/slide" Target="slide34.xml"/><Relationship Id="rId88" Type="http://schemas.openxmlformats.org/officeDocument/2006/relationships/slide" Target="slide39.xml"/><Relationship Id="rId91" Type="http://schemas.openxmlformats.org/officeDocument/2006/relationships/slide" Target="slide42.xml"/><Relationship Id="rId96" Type="http://schemas.openxmlformats.org/officeDocument/2006/relationships/slide" Target="slide48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5" Type="http://schemas.openxmlformats.org/officeDocument/2006/relationships/tags" Target="../tags/tag70.xml"/><Relationship Id="rId23" Type="http://schemas.openxmlformats.org/officeDocument/2006/relationships/tags" Target="../tags/tag78.xml"/><Relationship Id="rId28" Type="http://schemas.openxmlformats.org/officeDocument/2006/relationships/tags" Target="../tags/tag83.xml"/><Relationship Id="rId36" Type="http://schemas.openxmlformats.org/officeDocument/2006/relationships/tags" Target="../tags/tag91.xml"/><Relationship Id="rId49" Type="http://schemas.openxmlformats.org/officeDocument/2006/relationships/tags" Target="../tags/tag104.xml"/><Relationship Id="rId57" Type="http://schemas.openxmlformats.org/officeDocument/2006/relationships/slide" Target="slide3.xml"/><Relationship Id="rId10" Type="http://schemas.openxmlformats.org/officeDocument/2006/relationships/tags" Target="../tags/tag65.xml"/><Relationship Id="rId31" Type="http://schemas.openxmlformats.org/officeDocument/2006/relationships/tags" Target="../tags/tag86.xml"/><Relationship Id="rId44" Type="http://schemas.openxmlformats.org/officeDocument/2006/relationships/tags" Target="../tags/tag99.xml"/><Relationship Id="rId52" Type="http://schemas.openxmlformats.org/officeDocument/2006/relationships/tags" Target="../tags/tag107.xml"/><Relationship Id="rId60" Type="http://schemas.openxmlformats.org/officeDocument/2006/relationships/slide" Target="slide7.xml"/><Relationship Id="rId65" Type="http://schemas.openxmlformats.org/officeDocument/2006/relationships/slide" Target="slide12.xml"/><Relationship Id="rId73" Type="http://schemas.openxmlformats.org/officeDocument/2006/relationships/slide" Target="slide22.xml"/><Relationship Id="rId78" Type="http://schemas.openxmlformats.org/officeDocument/2006/relationships/slide" Target="slide29.xml"/><Relationship Id="rId81" Type="http://schemas.openxmlformats.org/officeDocument/2006/relationships/slide" Target="slide32.xml"/><Relationship Id="rId86" Type="http://schemas.openxmlformats.org/officeDocument/2006/relationships/slide" Target="slide37.xml"/><Relationship Id="rId94" Type="http://schemas.openxmlformats.org/officeDocument/2006/relationships/slide" Target="slide46.xml"/><Relationship Id="rId99" Type="http://schemas.openxmlformats.org/officeDocument/2006/relationships/slide" Target="slide51.xml"/><Relationship Id="rId101" Type="http://schemas.openxmlformats.org/officeDocument/2006/relationships/slide" Target="slide53.xml"/><Relationship Id="rId4" Type="http://schemas.openxmlformats.org/officeDocument/2006/relationships/tags" Target="../tags/tag59.xml"/><Relationship Id="rId9" Type="http://schemas.openxmlformats.org/officeDocument/2006/relationships/tags" Target="../tags/tag64.xml"/><Relationship Id="rId13" Type="http://schemas.openxmlformats.org/officeDocument/2006/relationships/tags" Target="../tags/tag68.xml"/><Relationship Id="rId18" Type="http://schemas.openxmlformats.org/officeDocument/2006/relationships/tags" Target="../tags/tag73.xml"/><Relationship Id="rId39" Type="http://schemas.openxmlformats.org/officeDocument/2006/relationships/tags" Target="../tags/tag94.xml"/><Relationship Id="rId34" Type="http://schemas.openxmlformats.org/officeDocument/2006/relationships/tags" Target="../tags/tag89.xml"/><Relationship Id="rId50" Type="http://schemas.openxmlformats.org/officeDocument/2006/relationships/tags" Target="../tags/tag105.xml"/><Relationship Id="rId55" Type="http://schemas.openxmlformats.org/officeDocument/2006/relationships/slide" Target="slide1.xml"/><Relationship Id="rId76" Type="http://schemas.openxmlformats.org/officeDocument/2006/relationships/slide" Target="slide26.xml"/><Relationship Id="rId97" Type="http://schemas.openxmlformats.org/officeDocument/2006/relationships/slide" Target="slide49.xml"/><Relationship Id="rId7" Type="http://schemas.openxmlformats.org/officeDocument/2006/relationships/tags" Target="../tags/tag62.xml"/><Relationship Id="rId71" Type="http://schemas.openxmlformats.org/officeDocument/2006/relationships/slide" Target="slide20.xml"/><Relationship Id="rId92" Type="http://schemas.openxmlformats.org/officeDocument/2006/relationships/slide" Target="slide43.xml"/><Relationship Id="rId2" Type="http://schemas.openxmlformats.org/officeDocument/2006/relationships/tags" Target="../tags/tag57.xml"/><Relationship Id="rId29" Type="http://schemas.openxmlformats.org/officeDocument/2006/relationships/tags" Target="../tags/tag84.xml"/><Relationship Id="rId24" Type="http://schemas.openxmlformats.org/officeDocument/2006/relationships/tags" Target="../tags/tag79.xml"/><Relationship Id="rId40" Type="http://schemas.openxmlformats.org/officeDocument/2006/relationships/tags" Target="../tags/tag95.xml"/><Relationship Id="rId45" Type="http://schemas.openxmlformats.org/officeDocument/2006/relationships/tags" Target="../tags/tag100.xml"/><Relationship Id="rId66" Type="http://schemas.openxmlformats.org/officeDocument/2006/relationships/slide" Target="slide13.xml"/><Relationship Id="rId87" Type="http://schemas.openxmlformats.org/officeDocument/2006/relationships/slide" Target="slide38.xml"/><Relationship Id="rId61" Type="http://schemas.openxmlformats.org/officeDocument/2006/relationships/slide" Target="slide8.xml"/><Relationship Id="rId82" Type="http://schemas.openxmlformats.org/officeDocument/2006/relationships/slide" Target="slide33.xml"/><Relationship Id="rId19" Type="http://schemas.openxmlformats.org/officeDocument/2006/relationships/tags" Target="../tags/tag74.xml"/><Relationship Id="rId14" Type="http://schemas.openxmlformats.org/officeDocument/2006/relationships/tags" Target="../tags/tag69.xml"/><Relationship Id="rId30" Type="http://schemas.openxmlformats.org/officeDocument/2006/relationships/tags" Target="../tags/tag85.xml"/><Relationship Id="rId35" Type="http://schemas.openxmlformats.org/officeDocument/2006/relationships/tags" Target="../tags/tag90.xml"/><Relationship Id="rId56" Type="http://schemas.openxmlformats.org/officeDocument/2006/relationships/slide" Target="slide2.xml"/><Relationship Id="rId77" Type="http://schemas.openxmlformats.org/officeDocument/2006/relationships/slide" Target="slide27.xml"/><Relationship Id="rId100" Type="http://schemas.openxmlformats.org/officeDocument/2006/relationships/slide" Target="slide52.xml"/><Relationship Id="rId8" Type="http://schemas.openxmlformats.org/officeDocument/2006/relationships/tags" Target="../tags/tag63.xml"/><Relationship Id="rId51" Type="http://schemas.openxmlformats.org/officeDocument/2006/relationships/tags" Target="../tags/tag106.xml"/><Relationship Id="rId72" Type="http://schemas.openxmlformats.org/officeDocument/2006/relationships/slide" Target="slide21.xml"/><Relationship Id="rId93" Type="http://schemas.openxmlformats.org/officeDocument/2006/relationships/slide" Target="slide44.xml"/><Relationship Id="rId98" Type="http://schemas.openxmlformats.org/officeDocument/2006/relationships/slide" Target="slide50.xml"/><Relationship Id="rId3" Type="http://schemas.openxmlformats.org/officeDocument/2006/relationships/tags" Target="../tags/tag58.xm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tags" Target="../tags/tag877.xml"/><Relationship Id="rId21" Type="http://schemas.openxmlformats.org/officeDocument/2006/relationships/tags" Target="../tags/tag872.xml"/><Relationship Id="rId42" Type="http://schemas.openxmlformats.org/officeDocument/2006/relationships/tags" Target="../tags/tag893.xml"/><Relationship Id="rId47" Type="http://schemas.openxmlformats.org/officeDocument/2006/relationships/tags" Target="../tags/tag898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867.xml"/><Relationship Id="rId11" Type="http://schemas.openxmlformats.org/officeDocument/2006/relationships/tags" Target="../tags/tag862.xml"/><Relationship Id="rId32" Type="http://schemas.openxmlformats.org/officeDocument/2006/relationships/tags" Target="../tags/tag883.xml"/><Relationship Id="rId37" Type="http://schemas.openxmlformats.org/officeDocument/2006/relationships/tags" Target="../tags/tag888.xml"/><Relationship Id="rId53" Type="http://schemas.openxmlformats.org/officeDocument/2006/relationships/tags" Target="../tags/tag904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856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873.xml"/><Relationship Id="rId27" Type="http://schemas.openxmlformats.org/officeDocument/2006/relationships/tags" Target="../tags/tag878.xml"/><Relationship Id="rId43" Type="http://schemas.openxmlformats.org/officeDocument/2006/relationships/tags" Target="../tags/tag894.xml"/><Relationship Id="rId48" Type="http://schemas.openxmlformats.org/officeDocument/2006/relationships/tags" Target="../tags/tag899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863.xml"/><Relationship Id="rId17" Type="http://schemas.openxmlformats.org/officeDocument/2006/relationships/tags" Target="../tags/tag868.xml"/><Relationship Id="rId25" Type="http://schemas.openxmlformats.org/officeDocument/2006/relationships/tags" Target="../tags/tag876.xml"/><Relationship Id="rId33" Type="http://schemas.openxmlformats.org/officeDocument/2006/relationships/tags" Target="../tags/tag884.xml"/><Relationship Id="rId38" Type="http://schemas.openxmlformats.org/officeDocument/2006/relationships/tags" Target="../tags/tag889.xml"/><Relationship Id="rId46" Type="http://schemas.openxmlformats.org/officeDocument/2006/relationships/tags" Target="../tags/tag897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871.xml"/><Relationship Id="rId41" Type="http://schemas.openxmlformats.org/officeDocument/2006/relationships/tags" Target="../tags/tag892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852.xml"/><Relationship Id="rId6" Type="http://schemas.openxmlformats.org/officeDocument/2006/relationships/tags" Target="../tags/tag857.xml"/><Relationship Id="rId15" Type="http://schemas.openxmlformats.org/officeDocument/2006/relationships/tags" Target="../tags/tag866.xml"/><Relationship Id="rId23" Type="http://schemas.openxmlformats.org/officeDocument/2006/relationships/tags" Target="../tags/tag874.xml"/><Relationship Id="rId28" Type="http://schemas.openxmlformats.org/officeDocument/2006/relationships/tags" Target="../tags/tag879.xml"/><Relationship Id="rId36" Type="http://schemas.openxmlformats.org/officeDocument/2006/relationships/tags" Target="../tags/tag887.xml"/><Relationship Id="rId49" Type="http://schemas.openxmlformats.org/officeDocument/2006/relationships/tags" Target="../tags/tag900.xml"/><Relationship Id="rId57" Type="http://schemas.openxmlformats.org/officeDocument/2006/relationships/slide" Target="slide2.xml"/><Relationship Id="rId10" Type="http://schemas.openxmlformats.org/officeDocument/2006/relationships/tags" Target="../tags/tag861.xml"/><Relationship Id="rId31" Type="http://schemas.openxmlformats.org/officeDocument/2006/relationships/tags" Target="../tags/tag882.xml"/><Relationship Id="rId44" Type="http://schemas.openxmlformats.org/officeDocument/2006/relationships/tags" Target="../tags/tag895.xml"/><Relationship Id="rId52" Type="http://schemas.openxmlformats.org/officeDocument/2006/relationships/tags" Target="../tags/tag903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855.xml"/><Relationship Id="rId9" Type="http://schemas.openxmlformats.org/officeDocument/2006/relationships/tags" Target="../tags/tag860.xml"/><Relationship Id="rId13" Type="http://schemas.openxmlformats.org/officeDocument/2006/relationships/tags" Target="../tags/tag864.xml"/><Relationship Id="rId18" Type="http://schemas.openxmlformats.org/officeDocument/2006/relationships/tags" Target="../tags/tag869.xml"/><Relationship Id="rId39" Type="http://schemas.openxmlformats.org/officeDocument/2006/relationships/tags" Target="../tags/tag890.xml"/><Relationship Id="rId34" Type="http://schemas.openxmlformats.org/officeDocument/2006/relationships/tags" Target="../tags/tag885.xml"/><Relationship Id="rId50" Type="http://schemas.openxmlformats.org/officeDocument/2006/relationships/tags" Target="../tags/tag901.xml"/><Relationship Id="rId55" Type="http://schemas.openxmlformats.org/officeDocument/2006/relationships/image" Target="../media/image11.png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858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853.xml"/><Relationship Id="rId29" Type="http://schemas.openxmlformats.org/officeDocument/2006/relationships/tags" Target="../tags/tag880.xml"/><Relationship Id="rId24" Type="http://schemas.openxmlformats.org/officeDocument/2006/relationships/tags" Target="../tags/tag875.xml"/><Relationship Id="rId40" Type="http://schemas.openxmlformats.org/officeDocument/2006/relationships/tags" Target="../tags/tag891.xml"/><Relationship Id="rId45" Type="http://schemas.openxmlformats.org/officeDocument/2006/relationships/tags" Target="../tags/tag896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870.xml"/><Relationship Id="rId14" Type="http://schemas.openxmlformats.org/officeDocument/2006/relationships/tags" Target="../tags/tag865.xml"/><Relationship Id="rId30" Type="http://schemas.openxmlformats.org/officeDocument/2006/relationships/tags" Target="../tags/tag881.xml"/><Relationship Id="rId35" Type="http://schemas.openxmlformats.org/officeDocument/2006/relationships/tags" Target="../tags/tag886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859.xml"/><Relationship Id="rId51" Type="http://schemas.openxmlformats.org/officeDocument/2006/relationships/tags" Target="../tags/tag902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854.xml"/></Relationships>
</file>

<file path=ppt/slides/_rels/slide21.xml.rels><?xml version="1.0" encoding="UTF-8" standalone="yes"?>
<Relationships xmlns="http://schemas.openxmlformats.org/package/2006/relationships"><Relationship Id="rId26" Type="http://schemas.openxmlformats.org/officeDocument/2006/relationships/tags" Target="../tags/tag930.xml"/><Relationship Id="rId21" Type="http://schemas.openxmlformats.org/officeDocument/2006/relationships/tags" Target="../tags/tag925.xml"/><Relationship Id="rId42" Type="http://schemas.openxmlformats.org/officeDocument/2006/relationships/tags" Target="../tags/tag946.xml"/><Relationship Id="rId47" Type="http://schemas.openxmlformats.org/officeDocument/2006/relationships/tags" Target="../tags/tag951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920.xml"/><Relationship Id="rId11" Type="http://schemas.openxmlformats.org/officeDocument/2006/relationships/tags" Target="../tags/tag915.xml"/><Relationship Id="rId32" Type="http://schemas.openxmlformats.org/officeDocument/2006/relationships/tags" Target="../tags/tag936.xml"/><Relationship Id="rId37" Type="http://schemas.openxmlformats.org/officeDocument/2006/relationships/tags" Target="../tags/tag941.xml"/><Relationship Id="rId53" Type="http://schemas.openxmlformats.org/officeDocument/2006/relationships/tags" Target="../tags/tag957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909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926.xml"/><Relationship Id="rId27" Type="http://schemas.openxmlformats.org/officeDocument/2006/relationships/tags" Target="../tags/tag931.xml"/><Relationship Id="rId43" Type="http://schemas.openxmlformats.org/officeDocument/2006/relationships/tags" Target="../tags/tag947.xml"/><Relationship Id="rId48" Type="http://schemas.openxmlformats.org/officeDocument/2006/relationships/tags" Target="../tags/tag952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916.xml"/><Relationship Id="rId17" Type="http://schemas.openxmlformats.org/officeDocument/2006/relationships/tags" Target="../tags/tag921.xml"/><Relationship Id="rId25" Type="http://schemas.openxmlformats.org/officeDocument/2006/relationships/tags" Target="../tags/tag929.xml"/><Relationship Id="rId33" Type="http://schemas.openxmlformats.org/officeDocument/2006/relationships/tags" Target="../tags/tag937.xml"/><Relationship Id="rId38" Type="http://schemas.openxmlformats.org/officeDocument/2006/relationships/tags" Target="../tags/tag942.xml"/><Relationship Id="rId46" Type="http://schemas.openxmlformats.org/officeDocument/2006/relationships/tags" Target="../tags/tag950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924.xml"/><Relationship Id="rId41" Type="http://schemas.openxmlformats.org/officeDocument/2006/relationships/tags" Target="../tags/tag945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905.xml"/><Relationship Id="rId6" Type="http://schemas.openxmlformats.org/officeDocument/2006/relationships/tags" Target="../tags/tag910.xml"/><Relationship Id="rId15" Type="http://schemas.openxmlformats.org/officeDocument/2006/relationships/tags" Target="../tags/tag919.xml"/><Relationship Id="rId23" Type="http://schemas.openxmlformats.org/officeDocument/2006/relationships/tags" Target="../tags/tag927.xml"/><Relationship Id="rId28" Type="http://schemas.openxmlformats.org/officeDocument/2006/relationships/tags" Target="../tags/tag932.xml"/><Relationship Id="rId36" Type="http://schemas.openxmlformats.org/officeDocument/2006/relationships/tags" Target="../tags/tag940.xml"/><Relationship Id="rId49" Type="http://schemas.openxmlformats.org/officeDocument/2006/relationships/tags" Target="../tags/tag953.xml"/><Relationship Id="rId57" Type="http://schemas.openxmlformats.org/officeDocument/2006/relationships/slide" Target="slide2.xml"/><Relationship Id="rId10" Type="http://schemas.openxmlformats.org/officeDocument/2006/relationships/tags" Target="../tags/tag914.xml"/><Relationship Id="rId31" Type="http://schemas.openxmlformats.org/officeDocument/2006/relationships/tags" Target="../tags/tag935.xml"/><Relationship Id="rId44" Type="http://schemas.openxmlformats.org/officeDocument/2006/relationships/tags" Target="../tags/tag948.xml"/><Relationship Id="rId52" Type="http://schemas.openxmlformats.org/officeDocument/2006/relationships/tags" Target="../tags/tag956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908.xml"/><Relationship Id="rId9" Type="http://schemas.openxmlformats.org/officeDocument/2006/relationships/tags" Target="../tags/tag913.xml"/><Relationship Id="rId13" Type="http://schemas.openxmlformats.org/officeDocument/2006/relationships/tags" Target="../tags/tag917.xml"/><Relationship Id="rId18" Type="http://schemas.openxmlformats.org/officeDocument/2006/relationships/tags" Target="../tags/tag922.xml"/><Relationship Id="rId39" Type="http://schemas.openxmlformats.org/officeDocument/2006/relationships/tags" Target="../tags/tag943.xml"/><Relationship Id="rId34" Type="http://schemas.openxmlformats.org/officeDocument/2006/relationships/tags" Target="../tags/tag938.xml"/><Relationship Id="rId50" Type="http://schemas.openxmlformats.org/officeDocument/2006/relationships/tags" Target="../tags/tag954.xml"/><Relationship Id="rId55" Type="http://schemas.openxmlformats.org/officeDocument/2006/relationships/image" Target="../media/image1.png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911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906.xml"/><Relationship Id="rId29" Type="http://schemas.openxmlformats.org/officeDocument/2006/relationships/tags" Target="../tags/tag933.xml"/><Relationship Id="rId24" Type="http://schemas.openxmlformats.org/officeDocument/2006/relationships/tags" Target="../tags/tag928.xml"/><Relationship Id="rId40" Type="http://schemas.openxmlformats.org/officeDocument/2006/relationships/tags" Target="../tags/tag944.xml"/><Relationship Id="rId45" Type="http://schemas.openxmlformats.org/officeDocument/2006/relationships/tags" Target="../tags/tag949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923.xml"/><Relationship Id="rId14" Type="http://schemas.openxmlformats.org/officeDocument/2006/relationships/tags" Target="../tags/tag918.xml"/><Relationship Id="rId30" Type="http://schemas.openxmlformats.org/officeDocument/2006/relationships/tags" Target="../tags/tag934.xml"/><Relationship Id="rId35" Type="http://schemas.openxmlformats.org/officeDocument/2006/relationships/tags" Target="../tags/tag939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912.xml"/><Relationship Id="rId51" Type="http://schemas.openxmlformats.org/officeDocument/2006/relationships/tags" Target="../tags/tag955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907.xml"/></Relationships>
</file>

<file path=ppt/slides/_rels/slide22.xml.rels><?xml version="1.0" encoding="UTF-8" standalone="yes"?>
<Relationships xmlns="http://schemas.openxmlformats.org/package/2006/relationships"><Relationship Id="rId26" Type="http://schemas.openxmlformats.org/officeDocument/2006/relationships/tags" Target="../tags/tag983.xml"/><Relationship Id="rId21" Type="http://schemas.openxmlformats.org/officeDocument/2006/relationships/tags" Target="../tags/tag978.xml"/><Relationship Id="rId42" Type="http://schemas.openxmlformats.org/officeDocument/2006/relationships/tags" Target="../tags/tag999.xml"/><Relationship Id="rId47" Type="http://schemas.openxmlformats.org/officeDocument/2006/relationships/tags" Target="../tags/tag1004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973.xml"/><Relationship Id="rId11" Type="http://schemas.openxmlformats.org/officeDocument/2006/relationships/tags" Target="../tags/tag968.xml"/><Relationship Id="rId32" Type="http://schemas.openxmlformats.org/officeDocument/2006/relationships/tags" Target="../tags/tag989.xml"/><Relationship Id="rId37" Type="http://schemas.openxmlformats.org/officeDocument/2006/relationships/tags" Target="../tags/tag994.xml"/><Relationship Id="rId53" Type="http://schemas.openxmlformats.org/officeDocument/2006/relationships/tags" Target="../tags/tag1010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962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979.xml"/><Relationship Id="rId27" Type="http://schemas.openxmlformats.org/officeDocument/2006/relationships/tags" Target="../tags/tag984.xml"/><Relationship Id="rId43" Type="http://schemas.openxmlformats.org/officeDocument/2006/relationships/tags" Target="../tags/tag1000.xml"/><Relationship Id="rId48" Type="http://schemas.openxmlformats.org/officeDocument/2006/relationships/tags" Target="../tags/tag1005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969.xml"/><Relationship Id="rId17" Type="http://schemas.openxmlformats.org/officeDocument/2006/relationships/tags" Target="../tags/tag974.xml"/><Relationship Id="rId25" Type="http://schemas.openxmlformats.org/officeDocument/2006/relationships/tags" Target="../tags/tag982.xml"/><Relationship Id="rId33" Type="http://schemas.openxmlformats.org/officeDocument/2006/relationships/tags" Target="../tags/tag990.xml"/><Relationship Id="rId38" Type="http://schemas.openxmlformats.org/officeDocument/2006/relationships/tags" Target="../tags/tag995.xml"/><Relationship Id="rId46" Type="http://schemas.openxmlformats.org/officeDocument/2006/relationships/tags" Target="../tags/tag1003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977.xml"/><Relationship Id="rId41" Type="http://schemas.openxmlformats.org/officeDocument/2006/relationships/tags" Target="../tags/tag998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958.xml"/><Relationship Id="rId6" Type="http://schemas.openxmlformats.org/officeDocument/2006/relationships/tags" Target="../tags/tag963.xml"/><Relationship Id="rId15" Type="http://schemas.openxmlformats.org/officeDocument/2006/relationships/tags" Target="../tags/tag972.xml"/><Relationship Id="rId23" Type="http://schemas.openxmlformats.org/officeDocument/2006/relationships/tags" Target="../tags/tag980.xml"/><Relationship Id="rId28" Type="http://schemas.openxmlformats.org/officeDocument/2006/relationships/tags" Target="../tags/tag985.xml"/><Relationship Id="rId36" Type="http://schemas.openxmlformats.org/officeDocument/2006/relationships/tags" Target="../tags/tag993.xml"/><Relationship Id="rId49" Type="http://schemas.openxmlformats.org/officeDocument/2006/relationships/tags" Target="../tags/tag1006.xml"/><Relationship Id="rId57" Type="http://schemas.openxmlformats.org/officeDocument/2006/relationships/slide" Target="slide2.xml"/><Relationship Id="rId10" Type="http://schemas.openxmlformats.org/officeDocument/2006/relationships/tags" Target="../tags/tag967.xml"/><Relationship Id="rId31" Type="http://schemas.openxmlformats.org/officeDocument/2006/relationships/tags" Target="../tags/tag988.xml"/><Relationship Id="rId44" Type="http://schemas.openxmlformats.org/officeDocument/2006/relationships/tags" Target="../tags/tag1001.xml"/><Relationship Id="rId52" Type="http://schemas.openxmlformats.org/officeDocument/2006/relationships/tags" Target="../tags/tag1009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961.xml"/><Relationship Id="rId9" Type="http://schemas.openxmlformats.org/officeDocument/2006/relationships/tags" Target="../tags/tag966.xml"/><Relationship Id="rId13" Type="http://schemas.openxmlformats.org/officeDocument/2006/relationships/tags" Target="../tags/tag970.xml"/><Relationship Id="rId18" Type="http://schemas.openxmlformats.org/officeDocument/2006/relationships/tags" Target="../tags/tag975.xml"/><Relationship Id="rId39" Type="http://schemas.openxmlformats.org/officeDocument/2006/relationships/tags" Target="../tags/tag996.xml"/><Relationship Id="rId34" Type="http://schemas.openxmlformats.org/officeDocument/2006/relationships/tags" Target="../tags/tag991.xml"/><Relationship Id="rId50" Type="http://schemas.openxmlformats.org/officeDocument/2006/relationships/tags" Target="../tags/tag1007.xml"/><Relationship Id="rId55" Type="http://schemas.openxmlformats.org/officeDocument/2006/relationships/image" Target="../media/image12.jpg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964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959.xml"/><Relationship Id="rId29" Type="http://schemas.openxmlformats.org/officeDocument/2006/relationships/tags" Target="../tags/tag986.xml"/><Relationship Id="rId24" Type="http://schemas.openxmlformats.org/officeDocument/2006/relationships/tags" Target="../tags/tag981.xml"/><Relationship Id="rId40" Type="http://schemas.openxmlformats.org/officeDocument/2006/relationships/tags" Target="../tags/tag997.xml"/><Relationship Id="rId45" Type="http://schemas.openxmlformats.org/officeDocument/2006/relationships/tags" Target="../tags/tag1002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976.xml"/><Relationship Id="rId14" Type="http://schemas.openxmlformats.org/officeDocument/2006/relationships/tags" Target="../tags/tag971.xml"/><Relationship Id="rId30" Type="http://schemas.openxmlformats.org/officeDocument/2006/relationships/tags" Target="../tags/tag987.xml"/><Relationship Id="rId35" Type="http://schemas.openxmlformats.org/officeDocument/2006/relationships/tags" Target="../tags/tag992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965.xml"/><Relationship Id="rId51" Type="http://schemas.openxmlformats.org/officeDocument/2006/relationships/tags" Target="../tags/tag1008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960.xml"/></Relationships>
</file>

<file path=ppt/slides/_rels/slide23.xml.rels><?xml version="1.0" encoding="UTF-8" standalone="yes"?>
<Relationships xmlns="http://schemas.openxmlformats.org/package/2006/relationships"><Relationship Id="rId26" Type="http://schemas.openxmlformats.org/officeDocument/2006/relationships/tags" Target="../tags/tag1036.xml"/><Relationship Id="rId21" Type="http://schemas.openxmlformats.org/officeDocument/2006/relationships/tags" Target="../tags/tag1031.xml"/><Relationship Id="rId42" Type="http://schemas.openxmlformats.org/officeDocument/2006/relationships/tags" Target="../tags/tag1052.xml"/><Relationship Id="rId47" Type="http://schemas.openxmlformats.org/officeDocument/2006/relationships/tags" Target="../tags/tag1057.xml"/><Relationship Id="rId63" Type="http://schemas.openxmlformats.org/officeDocument/2006/relationships/slide" Target="slide10.xml"/><Relationship Id="rId68" Type="http://schemas.openxmlformats.org/officeDocument/2006/relationships/slide" Target="slide16.xml"/><Relationship Id="rId84" Type="http://schemas.openxmlformats.org/officeDocument/2006/relationships/slide" Target="slide35.xml"/><Relationship Id="rId89" Type="http://schemas.openxmlformats.org/officeDocument/2006/relationships/slide" Target="slide40.xml"/><Relationship Id="rId16" Type="http://schemas.openxmlformats.org/officeDocument/2006/relationships/tags" Target="../tags/tag1026.xml"/><Relationship Id="rId11" Type="http://schemas.openxmlformats.org/officeDocument/2006/relationships/tags" Target="../tags/tag1021.xml"/><Relationship Id="rId32" Type="http://schemas.openxmlformats.org/officeDocument/2006/relationships/tags" Target="../tags/tag1042.xml"/><Relationship Id="rId37" Type="http://schemas.openxmlformats.org/officeDocument/2006/relationships/tags" Target="../tags/tag1047.xml"/><Relationship Id="rId53" Type="http://schemas.openxmlformats.org/officeDocument/2006/relationships/tags" Target="../tags/tag1063.xml"/><Relationship Id="rId58" Type="http://schemas.openxmlformats.org/officeDocument/2006/relationships/slide" Target="slide4.xml"/><Relationship Id="rId74" Type="http://schemas.openxmlformats.org/officeDocument/2006/relationships/slide" Target="slide23.xml"/><Relationship Id="rId79" Type="http://schemas.openxmlformats.org/officeDocument/2006/relationships/slide" Target="slide30.xml"/><Relationship Id="rId102" Type="http://schemas.openxmlformats.org/officeDocument/2006/relationships/slide" Target="slide54.xml"/><Relationship Id="rId5" Type="http://schemas.openxmlformats.org/officeDocument/2006/relationships/tags" Target="../tags/tag1015.xml"/><Relationship Id="rId90" Type="http://schemas.openxmlformats.org/officeDocument/2006/relationships/slide" Target="slide41.xml"/><Relationship Id="rId95" Type="http://schemas.openxmlformats.org/officeDocument/2006/relationships/slide" Target="slide47.xml"/><Relationship Id="rId22" Type="http://schemas.openxmlformats.org/officeDocument/2006/relationships/tags" Target="../tags/tag1032.xml"/><Relationship Id="rId27" Type="http://schemas.openxmlformats.org/officeDocument/2006/relationships/tags" Target="../tags/tag1037.xml"/><Relationship Id="rId43" Type="http://schemas.openxmlformats.org/officeDocument/2006/relationships/tags" Target="../tags/tag1053.xml"/><Relationship Id="rId48" Type="http://schemas.openxmlformats.org/officeDocument/2006/relationships/tags" Target="../tags/tag1058.xml"/><Relationship Id="rId64" Type="http://schemas.openxmlformats.org/officeDocument/2006/relationships/slide" Target="slide11.xml"/><Relationship Id="rId69" Type="http://schemas.openxmlformats.org/officeDocument/2006/relationships/slide" Target="slide18.xml"/><Relationship Id="rId80" Type="http://schemas.openxmlformats.org/officeDocument/2006/relationships/slide" Target="slide31.xml"/><Relationship Id="rId85" Type="http://schemas.openxmlformats.org/officeDocument/2006/relationships/slide" Target="slide36.xml"/><Relationship Id="rId12" Type="http://schemas.openxmlformats.org/officeDocument/2006/relationships/tags" Target="../tags/tag1022.xml"/><Relationship Id="rId17" Type="http://schemas.openxmlformats.org/officeDocument/2006/relationships/tags" Target="../tags/tag1027.xml"/><Relationship Id="rId25" Type="http://schemas.openxmlformats.org/officeDocument/2006/relationships/tags" Target="../tags/tag1035.xml"/><Relationship Id="rId33" Type="http://schemas.openxmlformats.org/officeDocument/2006/relationships/tags" Target="../tags/tag1043.xml"/><Relationship Id="rId38" Type="http://schemas.openxmlformats.org/officeDocument/2006/relationships/tags" Target="../tags/tag1048.xml"/><Relationship Id="rId46" Type="http://schemas.openxmlformats.org/officeDocument/2006/relationships/tags" Target="../tags/tag1056.xml"/><Relationship Id="rId59" Type="http://schemas.openxmlformats.org/officeDocument/2006/relationships/slide" Target="slide5.xml"/><Relationship Id="rId67" Type="http://schemas.openxmlformats.org/officeDocument/2006/relationships/slide" Target="slide14.xml"/><Relationship Id="rId20" Type="http://schemas.openxmlformats.org/officeDocument/2006/relationships/tags" Target="../tags/tag1030.xml"/><Relationship Id="rId41" Type="http://schemas.openxmlformats.org/officeDocument/2006/relationships/tags" Target="../tags/tag1051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9.xml"/><Relationship Id="rId70" Type="http://schemas.openxmlformats.org/officeDocument/2006/relationships/slide" Target="slide19.xml"/><Relationship Id="rId75" Type="http://schemas.openxmlformats.org/officeDocument/2006/relationships/slide" Target="slide25.xml"/><Relationship Id="rId83" Type="http://schemas.openxmlformats.org/officeDocument/2006/relationships/slide" Target="slide34.xml"/><Relationship Id="rId88" Type="http://schemas.openxmlformats.org/officeDocument/2006/relationships/slide" Target="slide39.xml"/><Relationship Id="rId91" Type="http://schemas.openxmlformats.org/officeDocument/2006/relationships/slide" Target="slide42.xml"/><Relationship Id="rId96" Type="http://schemas.openxmlformats.org/officeDocument/2006/relationships/slide" Target="slide48.xml"/><Relationship Id="rId1" Type="http://schemas.openxmlformats.org/officeDocument/2006/relationships/tags" Target="../tags/tag1011.xml"/><Relationship Id="rId6" Type="http://schemas.openxmlformats.org/officeDocument/2006/relationships/tags" Target="../tags/tag1016.xml"/><Relationship Id="rId15" Type="http://schemas.openxmlformats.org/officeDocument/2006/relationships/tags" Target="../tags/tag1025.xml"/><Relationship Id="rId23" Type="http://schemas.openxmlformats.org/officeDocument/2006/relationships/tags" Target="../tags/tag1033.xml"/><Relationship Id="rId28" Type="http://schemas.openxmlformats.org/officeDocument/2006/relationships/tags" Target="../tags/tag1038.xml"/><Relationship Id="rId36" Type="http://schemas.openxmlformats.org/officeDocument/2006/relationships/tags" Target="../tags/tag1046.xml"/><Relationship Id="rId49" Type="http://schemas.openxmlformats.org/officeDocument/2006/relationships/tags" Target="../tags/tag1059.xml"/><Relationship Id="rId57" Type="http://schemas.openxmlformats.org/officeDocument/2006/relationships/slide" Target="slide3.xml"/><Relationship Id="rId10" Type="http://schemas.openxmlformats.org/officeDocument/2006/relationships/tags" Target="../tags/tag1020.xml"/><Relationship Id="rId31" Type="http://schemas.openxmlformats.org/officeDocument/2006/relationships/tags" Target="../tags/tag1041.xml"/><Relationship Id="rId44" Type="http://schemas.openxmlformats.org/officeDocument/2006/relationships/tags" Target="../tags/tag1054.xml"/><Relationship Id="rId52" Type="http://schemas.openxmlformats.org/officeDocument/2006/relationships/tags" Target="../tags/tag1062.xml"/><Relationship Id="rId60" Type="http://schemas.openxmlformats.org/officeDocument/2006/relationships/slide" Target="slide7.xml"/><Relationship Id="rId65" Type="http://schemas.openxmlformats.org/officeDocument/2006/relationships/slide" Target="slide12.xml"/><Relationship Id="rId73" Type="http://schemas.openxmlformats.org/officeDocument/2006/relationships/slide" Target="slide22.xml"/><Relationship Id="rId78" Type="http://schemas.openxmlformats.org/officeDocument/2006/relationships/slide" Target="slide29.xml"/><Relationship Id="rId81" Type="http://schemas.openxmlformats.org/officeDocument/2006/relationships/slide" Target="slide32.xml"/><Relationship Id="rId86" Type="http://schemas.openxmlformats.org/officeDocument/2006/relationships/slide" Target="slide37.xml"/><Relationship Id="rId94" Type="http://schemas.openxmlformats.org/officeDocument/2006/relationships/slide" Target="slide46.xml"/><Relationship Id="rId99" Type="http://schemas.openxmlformats.org/officeDocument/2006/relationships/slide" Target="slide51.xml"/><Relationship Id="rId101" Type="http://schemas.openxmlformats.org/officeDocument/2006/relationships/slide" Target="slide53.xml"/><Relationship Id="rId4" Type="http://schemas.openxmlformats.org/officeDocument/2006/relationships/tags" Target="../tags/tag1014.xml"/><Relationship Id="rId9" Type="http://schemas.openxmlformats.org/officeDocument/2006/relationships/tags" Target="../tags/tag1019.xml"/><Relationship Id="rId13" Type="http://schemas.openxmlformats.org/officeDocument/2006/relationships/tags" Target="../tags/tag1023.xml"/><Relationship Id="rId18" Type="http://schemas.openxmlformats.org/officeDocument/2006/relationships/tags" Target="../tags/tag1028.xml"/><Relationship Id="rId39" Type="http://schemas.openxmlformats.org/officeDocument/2006/relationships/tags" Target="../tags/tag1049.xml"/><Relationship Id="rId34" Type="http://schemas.openxmlformats.org/officeDocument/2006/relationships/tags" Target="../tags/tag1044.xml"/><Relationship Id="rId50" Type="http://schemas.openxmlformats.org/officeDocument/2006/relationships/tags" Target="../tags/tag1060.xml"/><Relationship Id="rId55" Type="http://schemas.openxmlformats.org/officeDocument/2006/relationships/slide" Target="slide1.xml"/><Relationship Id="rId76" Type="http://schemas.openxmlformats.org/officeDocument/2006/relationships/slide" Target="slide26.xml"/><Relationship Id="rId97" Type="http://schemas.openxmlformats.org/officeDocument/2006/relationships/slide" Target="slide49.xml"/><Relationship Id="rId7" Type="http://schemas.openxmlformats.org/officeDocument/2006/relationships/tags" Target="../tags/tag1017.xml"/><Relationship Id="rId71" Type="http://schemas.openxmlformats.org/officeDocument/2006/relationships/slide" Target="slide20.xml"/><Relationship Id="rId92" Type="http://schemas.openxmlformats.org/officeDocument/2006/relationships/slide" Target="slide43.xml"/><Relationship Id="rId2" Type="http://schemas.openxmlformats.org/officeDocument/2006/relationships/tags" Target="../tags/tag1012.xml"/><Relationship Id="rId29" Type="http://schemas.openxmlformats.org/officeDocument/2006/relationships/tags" Target="../tags/tag1039.xml"/><Relationship Id="rId24" Type="http://schemas.openxmlformats.org/officeDocument/2006/relationships/tags" Target="../tags/tag1034.xml"/><Relationship Id="rId40" Type="http://schemas.openxmlformats.org/officeDocument/2006/relationships/tags" Target="../tags/tag1050.xml"/><Relationship Id="rId45" Type="http://schemas.openxmlformats.org/officeDocument/2006/relationships/tags" Target="../tags/tag1055.xml"/><Relationship Id="rId66" Type="http://schemas.openxmlformats.org/officeDocument/2006/relationships/slide" Target="slide13.xml"/><Relationship Id="rId87" Type="http://schemas.openxmlformats.org/officeDocument/2006/relationships/slide" Target="slide38.xml"/><Relationship Id="rId61" Type="http://schemas.openxmlformats.org/officeDocument/2006/relationships/slide" Target="slide8.xml"/><Relationship Id="rId82" Type="http://schemas.openxmlformats.org/officeDocument/2006/relationships/slide" Target="slide33.xml"/><Relationship Id="rId19" Type="http://schemas.openxmlformats.org/officeDocument/2006/relationships/tags" Target="../tags/tag1029.xml"/><Relationship Id="rId14" Type="http://schemas.openxmlformats.org/officeDocument/2006/relationships/tags" Target="../tags/tag1024.xml"/><Relationship Id="rId30" Type="http://schemas.openxmlformats.org/officeDocument/2006/relationships/tags" Target="../tags/tag1040.xml"/><Relationship Id="rId35" Type="http://schemas.openxmlformats.org/officeDocument/2006/relationships/tags" Target="../tags/tag1045.xml"/><Relationship Id="rId56" Type="http://schemas.openxmlformats.org/officeDocument/2006/relationships/slide" Target="slide2.xml"/><Relationship Id="rId77" Type="http://schemas.openxmlformats.org/officeDocument/2006/relationships/slide" Target="slide27.xml"/><Relationship Id="rId100" Type="http://schemas.openxmlformats.org/officeDocument/2006/relationships/slide" Target="slide52.xml"/><Relationship Id="rId8" Type="http://schemas.openxmlformats.org/officeDocument/2006/relationships/tags" Target="../tags/tag1018.xml"/><Relationship Id="rId51" Type="http://schemas.openxmlformats.org/officeDocument/2006/relationships/tags" Target="../tags/tag1061.xml"/><Relationship Id="rId72" Type="http://schemas.openxmlformats.org/officeDocument/2006/relationships/slide" Target="slide21.xml"/><Relationship Id="rId93" Type="http://schemas.openxmlformats.org/officeDocument/2006/relationships/slide" Target="slide44.xml"/><Relationship Id="rId98" Type="http://schemas.openxmlformats.org/officeDocument/2006/relationships/slide" Target="slide50.xml"/><Relationship Id="rId3" Type="http://schemas.openxmlformats.org/officeDocument/2006/relationships/tags" Target="../tags/tag10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tags" Target="../tags/tag1089.xml"/><Relationship Id="rId21" Type="http://schemas.openxmlformats.org/officeDocument/2006/relationships/tags" Target="../tags/tag1084.xml"/><Relationship Id="rId42" Type="http://schemas.openxmlformats.org/officeDocument/2006/relationships/tags" Target="../tags/tag1105.xml"/><Relationship Id="rId47" Type="http://schemas.openxmlformats.org/officeDocument/2006/relationships/tags" Target="../tags/tag1110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1079.xml"/><Relationship Id="rId11" Type="http://schemas.openxmlformats.org/officeDocument/2006/relationships/tags" Target="../tags/tag1074.xml"/><Relationship Id="rId32" Type="http://schemas.openxmlformats.org/officeDocument/2006/relationships/tags" Target="../tags/tag1095.xml"/><Relationship Id="rId37" Type="http://schemas.openxmlformats.org/officeDocument/2006/relationships/tags" Target="../tags/tag1100.xml"/><Relationship Id="rId53" Type="http://schemas.openxmlformats.org/officeDocument/2006/relationships/tags" Target="../tags/tag1116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1068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1085.xml"/><Relationship Id="rId27" Type="http://schemas.openxmlformats.org/officeDocument/2006/relationships/tags" Target="../tags/tag1090.xml"/><Relationship Id="rId43" Type="http://schemas.openxmlformats.org/officeDocument/2006/relationships/tags" Target="../tags/tag1106.xml"/><Relationship Id="rId48" Type="http://schemas.openxmlformats.org/officeDocument/2006/relationships/tags" Target="../tags/tag1111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1075.xml"/><Relationship Id="rId17" Type="http://schemas.openxmlformats.org/officeDocument/2006/relationships/tags" Target="../tags/tag1080.xml"/><Relationship Id="rId25" Type="http://schemas.openxmlformats.org/officeDocument/2006/relationships/tags" Target="../tags/tag1088.xml"/><Relationship Id="rId33" Type="http://schemas.openxmlformats.org/officeDocument/2006/relationships/tags" Target="../tags/tag1096.xml"/><Relationship Id="rId38" Type="http://schemas.openxmlformats.org/officeDocument/2006/relationships/tags" Target="../tags/tag1101.xml"/><Relationship Id="rId46" Type="http://schemas.openxmlformats.org/officeDocument/2006/relationships/tags" Target="../tags/tag1109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1083.xml"/><Relationship Id="rId41" Type="http://schemas.openxmlformats.org/officeDocument/2006/relationships/tags" Target="../tags/tag1104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1064.xml"/><Relationship Id="rId6" Type="http://schemas.openxmlformats.org/officeDocument/2006/relationships/tags" Target="../tags/tag1069.xml"/><Relationship Id="rId15" Type="http://schemas.openxmlformats.org/officeDocument/2006/relationships/tags" Target="../tags/tag1078.xml"/><Relationship Id="rId23" Type="http://schemas.openxmlformats.org/officeDocument/2006/relationships/tags" Target="../tags/tag1086.xml"/><Relationship Id="rId28" Type="http://schemas.openxmlformats.org/officeDocument/2006/relationships/tags" Target="../tags/tag1091.xml"/><Relationship Id="rId36" Type="http://schemas.openxmlformats.org/officeDocument/2006/relationships/tags" Target="../tags/tag1099.xml"/><Relationship Id="rId49" Type="http://schemas.openxmlformats.org/officeDocument/2006/relationships/tags" Target="../tags/tag1112.xml"/><Relationship Id="rId57" Type="http://schemas.openxmlformats.org/officeDocument/2006/relationships/slide" Target="slide2.xml"/><Relationship Id="rId10" Type="http://schemas.openxmlformats.org/officeDocument/2006/relationships/tags" Target="../tags/tag1073.xml"/><Relationship Id="rId31" Type="http://schemas.openxmlformats.org/officeDocument/2006/relationships/tags" Target="../tags/tag1094.xml"/><Relationship Id="rId44" Type="http://schemas.openxmlformats.org/officeDocument/2006/relationships/tags" Target="../tags/tag1107.xml"/><Relationship Id="rId52" Type="http://schemas.openxmlformats.org/officeDocument/2006/relationships/tags" Target="../tags/tag1115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1067.xml"/><Relationship Id="rId9" Type="http://schemas.openxmlformats.org/officeDocument/2006/relationships/tags" Target="../tags/tag1072.xml"/><Relationship Id="rId13" Type="http://schemas.openxmlformats.org/officeDocument/2006/relationships/tags" Target="../tags/tag1076.xml"/><Relationship Id="rId18" Type="http://schemas.openxmlformats.org/officeDocument/2006/relationships/tags" Target="../tags/tag1081.xml"/><Relationship Id="rId39" Type="http://schemas.openxmlformats.org/officeDocument/2006/relationships/tags" Target="../tags/tag1102.xml"/><Relationship Id="rId34" Type="http://schemas.openxmlformats.org/officeDocument/2006/relationships/tags" Target="../tags/tag1097.xml"/><Relationship Id="rId50" Type="http://schemas.openxmlformats.org/officeDocument/2006/relationships/tags" Target="../tags/tag1113.xml"/><Relationship Id="rId55" Type="http://schemas.openxmlformats.org/officeDocument/2006/relationships/image" Target="../media/image13.png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1070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1065.xml"/><Relationship Id="rId29" Type="http://schemas.openxmlformats.org/officeDocument/2006/relationships/tags" Target="../tags/tag1092.xml"/><Relationship Id="rId24" Type="http://schemas.openxmlformats.org/officeDocument/2006/relationships/tags" Target="../tags/tag1087.xml"/><Relationship Id="rId40" Type="http://schemas.openxmlformats.org/officeDocument/2006/relationships/tags" Target="../tags/tag1103.xml"/><Relationship Id="rId45" Type="http://schemas.openxmlformats.org/officeDocument/2006/relationships/tags" Target="../tags/tag1108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1082.xml"/><Relationship Id="rId14" Type="http://schemas.openxmlformats.org/officeDocument/2006/relationships/tags" Target="../tags/tag1077.xml"/><Relationship Id="rId30" Type="http://schemas.openxmlformats.org/officeDocument/2006/relationships/tags" Target="../tags/tag1093.xml"/><Relationship Id="rId35" Type="http://schemas.openxmlformats.org/officeDocument/2006/relationships/tags" Target="../tags/tag1098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1071.xml"/><Relationship Id="rId51" Type="http://schemas.openxmlformats.org/officeDocument/2006/relationships/tags" Target="../tags/tag1114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1066.xml"/></Relationships>
</file>

<file path=ppt/slides/_rels/slide26.xml.rels><?xml version="1.0" encoding="UTF-8" standalone="yes"?>
<Relationships xmlns="http://schemas.openxmlformats.org/package/2006/relationships"><Relationship Id="rId26" Type="http://schemas.openxmlformats.org/officeDocument/2006/relationships/tags" Target="../tags/tag1142.xml"/><Relationship Id="rId21" Type="http://schemas.openxmlformats.org/officeDocument/2006/relationships/tags" Target="../tags/tag1137.xml"/><Relationship Id="rId42" Type="http://schemas.openxmlformats.org/officeDocument/2006/relationships/tags" Target="../tags/tag1158.xml"/><Relationship Id="rId47" Type="http://schemas.openxmlformats.org/officeDocument/2006/relationships/tags" Target="../tags/tag1163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1132.xml"/><Relationship Id="rId11" Type="http://schemas.openxmlformats.org/officeDocument/2006/relationships/tags" Target="../tags/tag1127.xml"/><Relationship Id="rId32" Type="http://schemas.openxmlformats.org/officeDocument/2006/relationships/tags" Target="../tags/tag1148.xml"/><Relationship Id="rId37" Type="http://schemas.openxmlformats.org/officeDocument/2006/relationships/tags" Target="../tags/tag1153.xml"/><Relationship Id="rId53" Type="http://schemas.openxmlformats.org/officeDocument/2006/relationships/tags" Target="../tags/tag1169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1121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1138.xml"/><Relationship Id="rId27" Type="http://schemas.openxmlformats.org/officeDocument/2006/relationships/tags" Target="../tags/tag1143.xml"/><Relationship Id="rId43" Type="http://schemas.openxmlformats.org/officeDocument/2006/relationships/tags" Target="../tags/tag1159.xml"/><Relationship Id="rId48" Type="http://schemas.openxmlformats.org/officeDocument/2006/relationships/tags" Target="../tags/tag1164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1128.xml"/><Relationship Id="rId17" Type="http://schemas.openxmlformats.org/officeDocument/2006/relationships/tags" Target="../tags/tag1133.xml"/><Relationship Id="rId25" Type="http://schemas.openxmlformats.org/officeDocument/2006/relationships/tags" Target="../tags/tag1141.xml"/><Relationship Id="rId33" Type="http://schemas.openxmlformats.org/officeDocument/2006/relationships/tags" Target="../tags/tag1149.xml"/><Relationship Id="rId38" Type="http://schemas.openxmlformats.org/officeDocument/2006/relationships/tags" Target="../tags/tag1154.xml"/><Relationship Id="rId46" Type="http://schemas.openxmlformats.org/officeDocument/2006/relationships/tags" Target="../tags/tag1162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1136.xml"/><Relationship Id="rId41" Type="http://schemas.openxmlformats.org/officeDocument/2006/relationships/tags" Target="../tags/tag1157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1117.xml"/><Relationship Id="rId6" Type="http://schemas.openxmlformats.org/officeDocument/2006/relationships/tags" Target="../tags/tag1122.xml"/><Relationship Id="rId15" Type="http://schemas.openxmlformats.org/officeDocument/2006/relationships/tags" Target="../tags/tag1131.xml"/><Relationship Id="rId23" Type="http://schemas.openxmlformats.org/officeDocument/2006/relationships/tags" Target="../tags/tag1139.xml"/><Relationship Id="rId28" Type="http://schemas.openxmlformats.org/officeDocument/2006/relationships/tags" Target="../tags/tag1144.xml"/><Relationship Id="rId36" Type="http://schemas.openxmlformats.org/officeDocument/2006/relationships/tags" Target="../tags/tag1152.xml"/><Relationship Id="rId49" Type="http://schemas.openxmlformats.org/officeDocument/2006/relationships/tags" Target="../tags/tag1165.xml"/><Relationship Id="rId57" Type="http://schemas.openxmlformats.org/officeDocument/2006/relationships/slide" Target="slide2.xml"/><Relationship Id="rId10" Type="http://schemas.openxmlformats.org/officeDocument/2006/relationships/tags" Target="../tags/tag1126.xml"/><Relationship Id="rId31" Type="http://schemas.openxmlformats.org/officeDocument/2006/relationships/tags" Target="../tags/tag1147.xml"/><Relationship Id="rId44" Type="http://schemas.openxmlformats.org/officeDocument/2006/relationships/tags" Target="../tags/tag1160.xml"/><Relationship Id="rId52" Type="http://schemas.openxmlformats.org/officeDocument/2006/relationships/tags" Target="../tags/tag1168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1120.xml"/><Relationship Id="rId9" Type="http://schemas.openxmlformats.org/officeDocument/2006/relationships/tags" Target="../tags/tag1125.xml"/><Relationship Id="rId13" Type="http://schemas.openxmlformats.org/officeDocument/2006/relationships/tags" Target="../tags/tag1129.xml"/><Relationship Id="rId18" Type="http://schemas.openxmlformats.org/officeDocument/2006/relationships/tags" Target="../tags/tag1134.xml"/><Relationship Id="rId39" Type="http://schemas.openxmlformats.org/officeDocument/2006/relationships/tags" Target="../tags/tag1155.xml"/><Relationship Id="rId34" Type="http://schemas.openxmlformats.org/officeDocument/2006/relationships/tags" Target="../tags/tag1150.xml"/><Relationship Id="rId50" Type="http://schemas.openxmlformats.org/officeDocument/2006/relationships/tags" Target="../tags/tag1166.xml"/><Relationship Id="rId55" Type="http://schemas.openxmlformats.org/officeDocument/2006/relationships/notesSlide" Target="../notesSlides/notesSlide2.xml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1123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1118.xml"/><Relationship Id="rId29" Type="http://schemas.openxmlformats.org/officeDocument/2006/relationships/tags" Target="../tags/tag1145.xml"/><Relationship Id="rId24" Type="http://schemas.openxmlformats.org/officeDocument/2006/relationships/tags" Target="../tags/tag1140.xml"/><Relationship Id="rId40" Type="http://schemas.openxmlformats.org/officeDocument/2006/relationships/tags" Target="../tags/tag1156.xml"/><Relationship Id="rId45" Type="http://schemas.openxmlformats.org/officeDocument/2006/relationships/tags" Target="../tags/tag1161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1135.xml"/><Relationship Id="rId14" Type="http://schemas.openxmlformats.org/officeDocument/2006/relationships/tags" Target="../tags/tag1130.xml"/><Relationship Id="rId30" Type="http://schemas.openxmlformats.org/officeDocument/2006/relationships/tags" Target="../tags/tag1146.xml"/><Relationship Id="rId35" Type="http://schemas.openxmlformats.org/officeDocument/2006/relationships/tags" Target="../tags/tag1151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1124.xml"/><Relationship Id="rId51" Type="http://schemas.openxmlformats.org/officeDocument/2006/relationships/tags" Target="../tags/tag1167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1119.xml"/></Relationships>
</file>

<file path=ppt/slides/_rels/slide27.xml.rels><?xml version="1.0" encoding="UTF-8" standalone="yes"?>
<Relationships xmlns="http://schemas.openxmlformats.org/package/2006/relationships"><Relationship Id="rId26" Type="http://schemas.openxmlformats.org/officeDocument/2006/relationships/tags" Target="../tags/tag1195.xml"/><Relationship Id="rId21" Type="http://schemas.openxmlformats.org/officeDocument/2006/relationships/tags" Target="../tags/tag1190.xml"/><Relationship Id="rId42" Type="http://schemas.openxmlformats.org/officeDocument/2006/relationships/tags" Target="../tags/tag1211.xml"/><Relationship Id="rId47" Type="http://schemas.openxmlformats.org/officeDocument/2006/relationships/tags" Target="../tags/tag1216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1185.xml"/><Relationship Id="rId11" Type="http://schemas.openxmlformats.org/officeDocument/2006/relationships/tags" Target="../tags/tag1180.xml"/><Relationship Id="rId32" Type="http://schemas.openxmlformats.org/officeDocument/2006/relationships/tags" Target="../tags/tag1201.xml"/><Relationship Id="rId37" Type="http://schemas.openxmlformats.org/officeDocument/2006/relationships/tags" Target="../tags/tag1206.xml"/><Relationship Id="rId53" Type="http://schemas.openxmlformats.org/officeDocument/2006/relationships/tags" Target="../tags/tag1222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1174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1191.xml"/><Relationship Id="rId27" Type="http://schemas.openxmlformats.org/officeDocument/2006/relationships/tags" Target="../tags/tag1196.xml"/><Relationship Id="rId43" Type="http://schemas.openxmlformats.org/officeDocument/2006/relationships/tags" Target="../tags/tag1212.xml"/><Relationship Id="rId48" Type="http://schemas.openxmlformats.org/officeDocument/2006/relationships/tags" Target="../tags/tag1217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1181.xml"/><Relationship Id="rId17" Type="http://schemas.openxmlformats.org/officeDocument/2006/relationships/tags" Target="../tags/tag1186.xml"/><Relationship Id="rId25" Type="http://schemas.openxmlformats.org/officeDocument/2006/relationships/tags" Target="../tags/tag1194.xml"/><Relationship Id="rId33" Type="http://schemas.openxmlformats.org/officeDocument/2006/relationships/tags" Target="../tags/tag1202.xml"/><Relationship Id="rId38" Type="http://schemas.openxmlformats.org/officeDocument/2006/relationships/tags" Target="../tags/tag1207.xml"/><Relationship Id="rId46" Type="http://schemas.openxmlformats.org/officeDocument/2006/relationships/tags" Target="../tags/tag1215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1189.xml"/><Relationship Id="rId41" Type="http://schemas.openxmlformats.org/officeDocument/2006/relationships/tags" Target="../tags/tag1210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1170.xml"/><Relationship Id="rId6" Type="http://schemas.openxmlformats.org/officeDocument/2006/relationships/tags" Target="../tags/tag1175.xml"/><Relationship Id="rId15" Type="http://schemas.openxmlformats.org/officeDocument/2006/relationships/tags" Target="../tags/tag1184.xml"/><Relationship Id="rId23" Type="http://schemas.openxmlformats.org/officeDocument/2006/relationships/tags" Target="../tags/tag1192.xml"/><Relationship Id="rId28" Type="http://schemas.openxmlformats.org/officeDocument/2006/relationships/tags" Target="../tags/tag1197.xml"/><Relationship Id="rId36" Type="http://schemas.openxmlformats.org/officeDocument/2006/relationships/tags" Target="../tags/tag1205.xml"/><Relationship Id="rId49" Type="http://schemas.openxmlformats.org/officeDocument/2006/relationships/tags" Target="../tags/tag1218.xml"/><Relationship Id="rId57" Type="http://schemas.openxmlformats.org/officeDocument/2006/relationships/slide" Target="slide1.xml"/><Relationship Id="rId10" Type="http://schemas.openxmlformats.org/officeDocument/2006/relationships/tags" Target="../tags/tag1179.xml"/><Relationship Id="rId31" Type="http://schemas.openxmlformats.org/officeDocument/2006/relationships/tags" Target="../tags/tag1200.xml"/><Relationship Id="rId44" Type="http://schemas.openxmlformats.org/officeDocument/2006/relationships/tags" Target="../tags/tag1213.xml"/><Relationship Id="rId52" Type="http://schemas.openxmlformats.org/officeDocument/2006/relationships/tags" Target="../tags/tag1221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1173.xml"/><Relationship Id="rId9" Type="http://schemas.openxmlformats.org/officeDocument/2006/relationships/tags" Target="../tags/tag1178.xml"/><Relationship Id="rId13" Type="http://schemas.openxmlformats.org/officeDocument/2006/relationships/tags" Target="../tags/tag1182.xml"/><Relationship Id="rId18" Type="http://schemas.openxmlformats.org/officeDocument/2006/relationships/tags" Target="../tags/tag1187.xml"/><Relationship Id="rId39" Type="http://schemas.openxmlformats.org/officeDocument/2006/relationships/tags" Target="../tags/tag1208.xml"/><Relationship Id="rId34" Type="http://schemas.openxmlformats.org/officeDocument/2006/relationships/tags" Target="../tags/tag1203.xml"/><Relationship Id="rId50" Type="http://schemas.openxmlformats.org/officeDocument/2006/relationships/tags" Target="../tags/tag1219.xml"/><Relationship Id="rId55" Type="http://schemas.openxmlformats.org/officeDocument/2006/relationships/image" Target="../media/image14.png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1176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1171.xml"/><Relationship Id="rId29" Type="http://schemas.openxmlformats.org/officeDocument/2006/relationships/tags" Target="../tags/tag1198.xml"/><Relationship Id="rId24" Type="http://schemas.openxmlformats.org/officeDocument/2006/relationships/tags" Target="../tags/tag1193.xml"/><Relationship Id="rId40" Type="http://schemas.openxmlformats.org/officeDocument/2006/relationships/tags" Target="../tags/tag1209.xml"/><Relationship Id="rId45" Type="http://schemas.openxmlformats.org/officeDocument/2006/relationships/tags" Target="../tags/tag1214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1188.xml"/><Relationship Id="rId14" Type="http://schemas.openxmlformats.org/officeDocument/2006/relationships/tags" Target="../tags/tag1183.xml"/><Relationship Id="rId30" Type="http://schemas.openxmlformats.org/officeDocument/2006/relationships/tags" Target="../tags/tag1199.xml"/><Relationship Id="rId35" Type="http://schemas.openxmlformats.org/officeDocument/2006/relationships/tags" Target="../tags/tag1204.xml"/><Relationship Id="rId56" Type="http://schemas.openxmlformats.org/officeDocument/2006/relationships/image" Target="../media/image15.png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1177.xml"/><Relationship Id="rId51" Type="http://schemas.openxmlformats.org/officeDocument/2006/relationships/tags" Target="../tags/tag1220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117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4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6" Type="http://schemas.openxmlformats.org/officeDocument/2006/relationships/tags" Target="../tags/tag1248.xml"/><Relationship Id="rId21" Type="http://schemas.openxmlformats.org/officeDocument/2006/relationships/tags" Target="../tags/tag1243.xml"/><Relationship Id="rId42" Type="http://schemas.openxmlformats.org/officeDocument/2006/relationships/tags" Target="../tags/tag1264.xml"/><Relationship Id="rId47" Type="http://schemas.openxmlformats.org/officeDocument/2006/relationships/tags" Target="../tags/tag1269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1238.xml"/><Relationship Id="rId11" Type="http://schemas.openxmlformats.org/officeDocument/2006/relationships/tags" Target="../tags/tag1233.xml"/><Relationship Id="rId32" Type="http://schemas.openxmlformats.org/officeDocument/2006/relationships/tags" Target="../tags/tag1254.xml"/><Relationship Id="rId37" Type="http://schemas.openxmlformats.org/officeDocument/2006/relationships/tags" Target="../tags/tag1259.xml"/><Relationship Id="rId53" Type="http://schemas.openxmlformats.org/officeDocument/2006/relationships/tags" Target="../tags/tag1275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1227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1244.xml"/><Relationship Id="rId27" Type="http://schemas.openxmlformats.org/officeDocument/2006/relationships/tags" Target="../tags/tag1249.xml"/><Relationship Id="rId43" Type="http://schemas.openxmlformats.org/officeDocument/2006/relationships/tags" Target="../tags/tag1265.xml"/><Relationship Id="rId48" Type="http://schemas.openxmlformats.org/officeDocument/2006/relationships/tags" Target="../tags/tag1270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1234.xml"/><Relationship Id="rId17" Type="http://schemas.openxmlformats.org/officeDocument/2006/relationships/tags" Target="../tags/tag1239.xml"/><Relationship Id="rId25" Type="http://schemas.openxmlformats.org/officeDocument/2006/relationships/tags" Target="../tags/tag1247.xml"/><Relationship Id="rId33" Type="http://schemas.openxmlformats.org/officeDocument/2006/relationships/tags" Target="../tags/tag1255.xml"/><Relationship Id="rId38" Type="http://schemas.openxmlformats.org/officeDocument/2006/relationships/tags" Target="../tags/tag1260.xml"/><Relationship Id="rId46" Type="http://schemas.openxmlformats.org/officeDocument/2006/relationships/tags" Target="../tags/tag1268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1242.xml"/><Relationship Id="rId41" Type="http://schemas.openxmlformats.org/officeDocument/2006/relationships/tags" Target="../tags/tag1263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1223.xml"/><Relationship Id="rId6" Type="http://schemas.openxmlformats.org/officeDocument/2006/relationships/tags" Target="../tags/tag1228.xml"/><Relationship Id="rId15" Type="http://schemas.openxmlformats.org/officeDocument/2006/relationships/tags" Target="../tags/tag1237.xml"/><Relationship Id="rId23" Type="http://schemas.openxmlformats.org/officeDocument/2006/relationships/tags" Target="../tags/tag1245.xml"/><Relationship Id="rId28" Type="http://schemas.openxmlformats.org/officeDocument/2006/relationships/tags" Target="../tags/tag1250.xml"/><Relationship Id="rId36" Type="http://schemas.openxmlformats.org/officeDocument/2006/relationships/tags" Target="../tags/tag1258.xml"/><Relationship Id="rId49" Type="http://schemas.openxmlformats.org/officeDocument/2006/relationships/tags" Target="../tags/tag1271.xml"/><Relationship Id="rId57" Type="http://schemas.openxmlformats.org/officeDocument/2006/relationships/slide" Target="slide2.xml"/><Relationship Id="rId10" Type="http://schemas.openxmlformats.org/officeDocument/2006/relationships/tags" Target="../tags/tag1232.xml"/><Relationship Id="rId31" Type="http://schemas.openxmlformats.org/officeDocument/2006/relationships/tags" Target="../tags/tag1253.xml"/><Relationship Id="rId44" Type="http://schemas.openxmlformats.org/officeDocument/2006/relationships/tags" Target="../tags/tag1266.xml"/><Relationship Id="rId52" Type="http://schemas.openxmlformats.org/officeDocument/2006/relationships/tags" Target="../tags/tag1274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1226.xml"/><Relationship Id="rId9" Type="http://schemas.openxmlformats.org/officeDocument/2006/relationships/tags" Target="../tags/tag1231.xml"/><Relationship Id="rId13" Type="http://schemas.openxmlformats.org/officeDocument/2006/relationships/tags" Target="../tags/tag1235.xml"/><Relationship Id="rId18" Type="http://schemas.openxmlformats.org/officeDocument/2006/relationships/tags" Target="../tags/tag1240.xml"/><Relationship Id="rId39" Type="http://schemas.openxmlformats.org/officeDocument/2006/relationships/tags" Target="../tags/tag1261.xml"/><Relationship Id="rId34" Type="http://schemas.openxmlformats.org/officeDocument/2006/relationships/tags" Target="../tags/tag1256.xml"/><Relationship Id="rId50" Type="http://schemas.openxmlformats.org/officeDocument/2006/relationships/tags" Target="../tags/tag1272.xml"/><Relationship Id="rId55" Type="http://schemas.openxmlformats.org/officeDocument/2006/relationships/notesSlide" Target="../notesSlides/notesSlide3.xml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1229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1224.xml"/><Relationship Id="rId29" Type="http://schemas.openxmlformats.org/officeDocument/2006/relationships/tags" Target="../tags/tag1251.xml"/><Relationship Id="rId24" Type="http://schemas.openxmlformats.org/officeDocument/2006/relationships/tags" Target="../tags/tag1246.xml"/><Relationship Id="rId40" Type="http://schemas.openxmlformats.org/officeDocument/2006/relationships/tags" Target="../tags/tag1262.xml"/><Relationship Id="rId45" Type="http://schemas.openxmlformats.org/officeDocument/2006/relationships/tags" Target="../tags/tag1267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1241.xml"/><Relationship Id="rId14" Type="http://schemas.openxmlformats.org/officeDocument/2006/relationships/tags" Target="../tags/tag1236.xml"/><Relationship Id="rId30" Type="http://schemas.openxmlformats.org/officeDocument/2006/relationships/tags" Target="../tags/tag1252.xml"/><Relationship Id="rId35" Type="http://schemas.openxmlformats.org/officeDocument/2006/relationships/tags" Target="../tags/tag1257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1230.xml"/><Relationship Id="rId51" Type="http://schemas.openxmlformats.org/officeDocument/2006/relationships/tags" Target="../tags/tag1273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1225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tags" Target="../tags/tag134.xml"/><Relationship Id="rId21" Type="http://schemas.openxmlformats.org/officeDocument/2006/relationships/tags" Target="../tags/tag129.xml"/><Relationship Id="rId42" Type="http://schemas.openxmlformats.org/officeDocument/2006/relationships/tags" Target="../tags/tag150.xml"/><Relationship Id="rId47" Type="http://schemas.openxmlformats.org/officeDocument/2006/relationships/tags" Target="../tags/tag155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124.xml"/><Relationship Id="rId11" Type="http://schemas.openxmlformats.org/officeDocument/2006/relationships/tags" Target="../tags/tag119.xml"/><Relationship Id="rId32" Type="http://schemas.openxmlformats.org/officeDocument/2006/relationships/tags" Target="../tags/tag140.xml"/><Relationship Id="rId37" Type="http://schemas.openxmlformats.org/officeDocument/2006/relationships/tags" Target="../tags/tag145.xml"/><Relationship Id="rId53" Type="http://schemas.openxmlformats.org/officeDocument/2006/relationships/tags" Target="../tags/tag161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113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130.xml"/><Relationship Id="rId27" Type="http://schemas.openxmlformats.org/officeDocument/2006/relationships/tags" Target="../tags/tag135.xml"/><Relationship Id="rId43" Type="http://schemas.openxmlformats.org/officeDocument/2006/relationships/tags" Target="../tags/tag151.xml"/><Relationship Id="rId48" Type="http://schemas.openxmlformats.org/officeDocument/2006/relationships/tags" Target="../tags/tag156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120.xml"/><Relationship Id="rId17" Type="http://schemas.openxmlformats.org/officeDocument/2006/relationships/tags" Target="../tags/tag125.xml"/><Relationship Id="rId25" Type="http://schemas.openxmlformats.org/officeDocument/2006/relationships/tags" Target="../tags/tag133.xml"/><Relationship Id="rId33" Type="http://schemas.openxmlformats.org/officeDocument/2006/relationships/tags" Target="../tags/tag141.xml"/><Relationship Id="rId38" Type="http://schemas.openxmlformats.org/officeDocument/2006/relationships/tags" Target="../tags/tag146.xml"/><Relationship Id="rId46" Type="http://schemas.openxmlformats.org/officeDocument/2006/relationships/tags" Target="../tags/tag154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128.xml"/><Relationship Id="rId41" Type="http://schemas.openxmlformats.org/officeDocument/2006/relationships/tags" Target="../tags/tag149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15" Type="http://schemas.openxmlformats.org/officeDocument/2006/relationships/tags" Target="../tags/tag123.xml"/><Relationship Id="rId23" Type="http://schemas.openxmlformats.org/officeDocument/2006/relationships/tags" Target="../tags/tag131.xml"/><Relationship Id="rId28" Type="http://schemas.openxmlformats.org/officeDocument/2006/relationships/tags" Target="../tags/tag136.xml"/><Relationship Id="rId36" Type="http://schemas.openxmlformats.org/officeDocument/2006/relationships/tags" Target="../tags/tag144.xml"/><Relationship Id="rId49" Type="http://schemas.openxmlformats.org/officeDocument/2006/relationships/tags" Target="../tags/tag157.xml"/><Relationship Id="rId57" Type="http://schemas.openxmlformats.org/officeDocument/2006/relationships/slide" Target="slide2.xml"/><Relationship Id="rId10" Type="http://schemas.openxmlformats.org/officeDocument/2006/relationships/tags" Target="../tags/tag118.xml"/><Relationship Id="rId31" Type="http://schemas.openxmlformats.org/officeDocument/2006/relationships/tags" Target="../tags/tag139.xml"/><Relationship Id="rId44" Type="http://schemas.openxmlformats.org/officeDocument/2006/relationships/tags" Target="../tags/tag152.xml"/><Relationship Id="rId52" Type="http://schemas.openxmlformats.org/officeDocument/2006/relationships/tags" Target="../tags/tag160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112.xml"/><Relationship Id="rId9" Type="http://schemas.openxmlformats.org/officeDocument/2006/relationships/tags" Target="../tags/tag117.xml"/><Relationship Id="rId13" Type="http://schemas.openxmlformats.org/officeDocument/2006/relationships/tags" Target="../tags/tag121.xml"/><Relationship Id="rId18" Type="http://schemas.openxmlformats.org/officeDocument/2006/relationships/tags" Target="../tags/tag126.xml"/><Relationship Id="rId39" Type="http://schemas.openxmlformats.org/officeDocument/2006/relationships/tags" Target="../tags/tag147.xml"/><Relationship Id="rId34" Type="http://schemas.openxmlformats.org/officeDocument/2006/relationships/tags" Target="../tags/tag142.xml"/><Relationship Id="rId50" Type="http://schemas.openxmlformats.org/officeDocument/2006/relationships/tags" Target="../tags/tag158.xml"/><Relationship Id="rId55" Type="http://schemas.openxmlformats.org/officeDocument/2006/relationships/image" Target="../media/image2.png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115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110.xml"/><Relationship Id="rId29" Type="http://schemas.openxmlformats.org/officeDocument/2006/relationships/tags" Target="../tags/tag137.xml"/><Relationship Id="rId24" Type="http://schemas.openxmlformats.org/officeDocument/2006/relationships/tags" Target="../tags/tag132.xml"/><Relationship Id="rId40" Type="http://schemas.openxmlformats.org/officeDocument/2006/relationships/tags" Target="../tags/tag148.xml"/><Relationship Id="rId45" Type="http://schemas.openxmlformats.org/officeDocument/2006/relationships/tags" Target="../tags/tag153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127.xml"/><Relationship Id="rId14" Type="http://schemas.openxmlformats.org/officeDocument/2006/relationships/tags" Target="../tags/tag122.xml"/><Relationship Id="rId30" Type="http://schemas.openxmlformats.org/officeDocument/2006/relationships/tags" Target="../tags/tag138.xml"/><Relationship Id="rId35" Type="http://schemas.openxmlformats.org/officeDocument/2006/relationships/tags" Target="../tags/tag143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116.xml"/><Relationship Id="rId51" Type="http://schemas.openxmlformats.org/officeDocument/2006/relationships/tags" Target="../tags/tag159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111.xml"/></Relationships>
</file>

<file path=ppt/slides/_rels/slide30.xml.rels><?xml version="1.0" encoding="UTF-8" standalone="yes"?>
<Relationships xmlns="http://schemas.openxmlformats.org/package/2006/relationships"><Relationship Id="rId26" Type="http://schemas.openxmlformats.org/officeDocument/2006/relationships/tags" Target="../tags/tag1301.xml"/><Relationship Id="rId21" Type="http://schemas.openxmlformats.org/officeDocument/2006/relationships/tags" Target="../tags/tag1296.xml"/><Relationship Id="rId42" Type="http://schemas.openxmlformats.org/officeDocument/2006/relationships/tags" Target="../tags/tag1317.xml"/><Relationship Id="rId47" Type="http://schemas.openxmlformats.org/officeDocument/2006/relationships/tags" Target="../tags/tag1322.xml"/><Relationship Id="rId63" Type="http://schemas.openxmlformats.org/officeDocument/2006/relationships/slide" Target="slide10.xml"/><Relationship Id="rId68" Type="http://schemas.openxmlformats.org/officeDocument/2006/relationships/slide" Target="slide16.xml"/><Relationship Id="rId84" Type="http://schemas.openxmlformats.org/officeDocument/2006/relationships/slide" Target="slide35.xml"/><Relationship Id="rId89" Type="http://schemas.openxmlformats.org/officeDocument/2006/relationships/slide" Target="slide40.xml"/><Relationship Id="rId16" Type="http://schemas.openxmlformats.org/officeDocument/2006/relationships/tags" Target="../tags/tag1291.xml"/><Relationship Id="rId11" Type="http://schemas.openxmlformats.org/officeDocument/2006/relationships/tags" Target="../tags/tag1286.xml"/><Relationship Id="rId32" Type="http://schemas.openxmlformats.org/officeDocument/2006/relationships/tags" Target="../tags/tag1307.xml"/><Relationship Id="rId37" Type="http://schemas.openxmlformats.org/officeDocument/2006/relationships/tags" Target="../tags/tag1312.xml"/><Relationship Id="rId53" Type="http://schemas.openxmlformats.org/officeDocument/2006/relationships/tags" Target="../tags/tag1328.xml"/><Relationship Id="rId58" Type="http://schemas.openxmlformats.org/officeDocument/2006/relationships/slide" Target="slide4.xml"/><Relationship Id="rId74" Type="http://schemas.openxmlformats.org/officeDocument/2006/relationships/slide" Target="slide23.xml"/><Relationship Id="rId79" Type="http://schemas.openxmlformats.org/officeDocument/2006/relationships/slide" Target="slide30.xml"/><Relationship Id="rId102" Type="http://schemas.openxmlformats.org/officeDocument/2006/relationships/slide" Target="slide54.xml"/><Relationship Id="rId5" Type="http://schemas.openxmlformats.org/officeDocument/2006/relationships/tags" Target="../tags/tag1280.xml"/><Relationship Id="rId90" Type="http://schemas.openxmlformats.org/officeDocument/2006/relationships/slide" Target="slide41.xml"/><Relationship Id="rId95" Type="http://schemas.openxmlformats.org/officeDocument/2006/relationships/slide" Target="slide47.xml"/><Relationship Id="rId22" Type="http://schemas.openxmlformats.org/officeDocument/2006/relationships/tags" Target="../tags/tag1297.xml"/><Relationship Id="rId27" Type="http://schemas.openxmlformats.org/officeDocument/2006/relationships/tags" Target="../tags/tag1302.xml"/><Relationship Id="rId43" Type="http://schemas.openxmlformats.org/officeDocument/2006/relationships/tags" Target="../tags/tag1318.xml"/><Relationship Id="rId48" Type="http://schemas.openxmlformats.org/officeDocument/2006/relationships/tags" Target="../tags/tag1323.xml"/><Relationship Id="rId64" Type="http://schemas.openxmlformats.org/officeDocument/2006/relationships/slide" Target="slide11.xml"/><Relationship Id="rId69" Type="http://schemas.openxmlformats.org/officeDocument/2006/relationships/slide" Target="slide18.xml"/><Relationship Id="rId80" Type="http://schemas.openxmlformats.org/officeDocument/2006/relationships/slide" Target="slide31.xml"/><Relationship Id="rId85" Type="http://schemas.openxmlformats.org/officeDocument/2006/relationships/slide" Target="slide36.xml"/><Relationship Id="rId12" Type="http://schemas.openxmlformats.org/officeDocument/2006/relationships/tags" Target="../tags/tag1287.xml"/><Relationship Id="rId17" Type="http://schemas.openxmlformats.org/officeDocument/2006/relationships/tags" Target="../tags/tag1292.xml"/><Relationship Id="rId25" Type="http://schemas.openxmlformats.org/officeDocument/2006/relationships/tags" Target="../tags/tag1300.xml"/><Relationship Id="rId33" Type="http://schemas.openxmlformats.org/officeDocument/2006/relationships/tags" Target="../tags/tag1308.xml"/><Relationship Id="rId38" Type="http://schemas.openxmlformats.org/officeDocument/2006/relationships/tags" Target="../tags/tag1313.xml"/><Relationship Id="rId46" Type="http://schemas.openxmlformats.org/officeDocument/2006/relationships/tags" Target="../tags/tag1321.xml"/><Relationship Id="rId59" Type="http://schemas.openxmlformats.org/officeDocument/2006/relationships/slide" Target="slide5.xml"/><Relationship Id="rId67" Type="http://schemas.openxmlformats.org/officeDocument/2006/relationships/slide" Target="slide14.xml"/><Relationship Id="rId20" Type="http://schemas.openxmlformats.org/officeDocument/2006/relationships/tags" Target="../tags/tag1295.xml"/><Relationship Id="rId41" Type="http://schemas.openxmlformats.org/officeDocument/2006/relationships/tags" Target="../tags/tag1316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9.xml"/><Relationship Id="rId70" Type="http://schemas.openxmlformats.org/officeDocument/2006/relationships/slide" Target="slide19.xml"/><Relationship Id="rId75" Type="http://schemas.openxmlformats.org/officeDocument/2006/relationships/slide" Target="slide25.xml"/><Relationship Id="rId83" Type="http://schemas.openxmlformats.org/officeDocument/2006/relationships/slide" Target="slide34.xml"/><Relationship Id="rId88" Type="http://schemas.openxmlformats.org/officeDocument/2006/relationships/slide" Target="slide39.xml"/><Relationship Id="rId91" Type="http://schemas.openxmlformats.org/officeDocument/2006/relationships/slide" Target="slide42.xml"/><Relationship Id="rId96" Type="http://schemas.openxmlformats.org/officeDocument/2006/relationships/slide" Target="slide48.xml"/><Relationship Id="rId1" Type="http://schemas.openxmlformats.org/officeDocument/2006/relationships/tags" Target="../tags/tag1276.xml"/><Relationship Id="rId6" Type="http://schemas.openxmlformats.org/officeDocument/2006/relationships/tags" Target="../tags/tag1281.xml"/><Relationship Id="rId15" Type="http://schemas.openxmlformats.org/officeDocument/2006/relationships/tags" Target="../tags/tag1290.xml"/><Relationship Id="rId23" Type="http://schemas.openxmlformats.org/officeDocument/2006/relationships/tags" Target="../tags/tag1298.xml"/><Relationship Id="rId28" Type="http://schemas.openxmlformats.org/officeDocument/2006/relationships/tags" Target="../tags/tag1303.xml"/><Relationship Id="rId36" Type="http://schemas.openxmlformats.org/officeDocument/2006/relationships/tags" Target="../tags/tag1311.xml"/><Relationship Id="rId49" Type="http://schemas.openxmlformats.org/officeDocument/2006/relationships/tags" Target="../tags/tag1324.xml"/><Relationship Id="rId57" Type="http://schemas.openxmlformats.org/officeDocument/2006/relationships/slide" Target="slide3.xml"/><Relationship Id="rId10" Type="http://schemas.openxmlformats.org/officeDocument/2006/relationships/tags" Target="../tags/tag1285.xml"/><Relationship Id="rId31" Type="http://schemas.openxmlformats.org/officeDocument/2006/relationships/tags" Target="../tags/tag1306.xml"/><Relationship Id="rId44" Type="http://schemas.openxmlformats.org/officeDocument/2006/relationships/tags" Target="../tags/tag1319.xml"/><Relationship Id="rId52" Type="http://schemas.openxmlformats.org/officeDocument/2006/relationships/tags" Target="../tags/tag1327.xml"/><Relationship Id="rId60" Type="http://schemas.openxmlformats.org/officeDocument/2006/relationships/slide" Target="slide7.xml"/><Relationship Id="rId65" Type="http://schemas.openxmlformats.org/officeDocument/2006/relationships/slide" Target="slide12.xml"/><Relationship Id="rId73" Type="http://schemas.openxmlformats.org/officeDocument/2006/relationships/slide" Target="slide22.xml"/><Relationship Id="rId78" Type="http://schemas.openxmlformats.org/officeDocument/2006/relationships/slide" Target="slide29.xml"/><Relationship Id="rId81" Type="http://schemas.openxmlformats.org/officeDocument/2006/relationships/slide" Target="slide32.xml"/><Relationship Id="rId86" Type="http://schemas.openxmlformats.org/officeDocument/2006/relationships/slide" Target="slide37.xml"/><Relationship Id="rId94" Type="http://schemas.openxmlformats.org/officeDocument/2006/relationships/slide" Target="slide46.xml"/><Relationship Id="rId99" Type="http://schemas.openxmlformats.org/officeDocument/2006/relationships/slide" Target="slide51.xml"/><Relationship Id="rId101" Type="http://schemas.openxmlformats.org/officeDocument/2006/relationships/slide" Target="slide53.xml"/><Relationship Id="rId4" Type="http://schemas.openxmlformats.org/officeDocument/2006/relationships/tags" Target="../tags/tag1279.xml"/><Relationship Id="rId9" Type="http://schemas.openxmlformats.org/officeDocument/2006/relationships/tags" Target="../tags/tag1284.xml"/><Relationship Id="rId13" Type="http://schemas.openxmlformats.org/officeDocument/2006/relationships/tags" Target="../tags/tag1288.xml"/><Relationship Id="rId18" Type="http://schemas.openxmlformats.org/officeDocument/2006/relationships/tags" Target="../tags/tag1293.xml"/><Relationship Id="rId39" Type="http://schemas.openxmlformats.org/officeDocument/2006/relationships/tags" Target="../tags/tag1314.xml"/><Relationship Id="rId34" Type="http://schemas.openxmlformats.org/officeDocument/2006/relationships/tags" Target="../tags/tag1309.xml"/><Relationship Id="rId50" Type="http://schemas.openxmlformats.org/officeDocument/2006/relationships/tags" Target="../tags/tag1325.xml"/><Relationship Id="rId55" Type="http://schemas.openxmlformats.org/officeDocument/2006/relationships/slide" Target="slide1.xml"/><Relationship Id="rId76" Type="http://schemas.openxmlformats.org/officeDocument/2006/relationships/slide" Target="slide26.xml"/><Relationship Id="rId97" Type="http://schemas.openxmlformats.org/officeDocument/2006/relationships/slide" Target="slide49.xml"/><Relationship Id="rId7" Type="http://schemas.openxmlformats.org/officeDocument/2006/relationships/tags" Target="../tags/tag1282.xml"/><Relationship Id="rId71" Type="http://schemas.openxmlformats.org/officeDocument/2006/relationships/slide" Target="slide20.xml"/><Relationship Id="rId92" Type="http://schemas.openxmlformats.org/officeDocument/2006/relationships/slide" Target="slide43.xml"/><Relationship Id="rId2" Type="http://schemas.openxmlformats.org/officeDocument/2006/relationships/tags" Target="../tags/tag1277.xml"/><Relationship Id="rId29" Type="http://schemas.openxmlformats.org/officeDocument/2006/relationships/tags" Target="../tags/tag1304.xml"/><Relationship Id="rId24" Type="http://schemas.openxmlformats.org/officeDocument/2006/relationships/tags" Target="../tags/tag1299.xml"/><Relationship Id="rId40" Type="http://schemas.openxmlformats.org/officeDocument/2006/relationships/tags" Target="../tags/tag1315.xml"/><Relationship Id="rId45" Type="http://schemas.openxmlformats.org/officeDocument/2006/relationships/tags" Target="../tags/tag1320.xml"/><Relationship Id="rId66" Type="http://schemas.openxmlformats.org/officeDocument/2006/relationships/slide" Target="slide13.xml"/><Relationship Id="rId87" Type="http://schemas.openxmlformats.org/officeDocument/2006/relationships/slide" Target="slide38.xml"/><Relationship Id="rId61" Type="http://schemas.openxmlformats.org/officeDocument/2006/relationships/slide" Target="slide8.xml"/><Relationship Id="rId82" Type="http://schemas.openxmlformats.org/officeDocument/2006/relationships/slide" Target="slide33.xml"/><Relationship Id="rId19" Type="http://schemas.openxmlformats.org/officeDocument/2006/relationships/tags" Target="../tags/tag1294.xml"/><Relationship Id="rId14" Type="http://schemas.openxmlformats.org/officeDocument/2006/relationships/tags" Target="../tags/tag1289.xml"/><Relationship Id="rId30" Type="http://schemas.openxmlformats.org/officeDocument/2006/relationships/tags" Target="../tags/tag1305.xml"/><Relationship Id="rId35" Type="http://schemas.openxmlformats.org/officeDocument/2006/relationships/tags" Target="../tags/tag1310.xml"/><Relationship Id="rId56" Type="http://schemas.openxmlformats.org/officeDocument/2006/relationships/slide" Target="slide2.xml"/><Relationship Id="rId77" Type="http://schemas.openxmlformats.org/officeDocument/2006/relationships/slide" Target="slide27.xml"/><Relationship Id="rId100" Type="http://schemas.openxmlformats.org/officeDocument/2006/relationships/slide" Target="slide52.xml"/><Relationship Id="rId8" Type="http://schemas.openxmlformats.org/officeDocument/2006/relationships/tags" Target="../tags/tag1283.xml"/><Relationship Id="rId51" Type="http://schemas.openxmlformats.org/officeDocument/2006/relationships/tags" Target="../tags/tag1326.xml"/><Relationship Id="rId72" Type="http://schemas.openxmlformats.org/officeDocument/2006/relationships/slide" Target="slide21.xml"/><Relationship Id="rId93" Type="http://schemas.openxmlformats.org/officeDocument/2006/relationships/slide" Target="slide44.xml"/><Relationship Id="rId98" Type="http://schemas.openxmlformats.org/officeDocument/2006/relationships/slide" Target="slide50.xml"/><Relationship Id="rId3" Type="http://schemas.openxmlformats.org/officeDocument/2006/relationships/tags" Target="../tags/tag1278.xml"/></Relationships>
</file>

<file path=ppt/slides/_rels/slide31.xml.rels><?xml version="1.0" encoding="UTF-8" standalone="yes"?>
<Relationships xmlns="http://schemas.openxmlformats.org/package/2006/relationships"><Relationship Id="rId26" Type="http://schemas.openxmlformats.org/officeDocument/2006/relationships/tags" Target="../tags/tag1354.xml"/><Relationship Id="rId21" Type="http://schemas.openxmlformats.org/officeDocument/2006/relationships/tags" Target="../tags/tag1349.xml"/><Relationship Id="rId42" Type="http://schemas.openxmlformats.org/officeDocument/2006/relationships/tags" Target="../tags/tag1370.xml"/><Relationship Id="rId47" Type="http://schemas.openxmlformats.org/officeDocument/2006/relationships/tags" Target="../tags/tag1375.xml"/><Relationship Id="rId63" Type="http://schemas.openxmlformats.org/officeDocument/2006/relationships/slide" Target="slide10.xml"/><Relationship Id="rId68" Type="http://schemas.openxmlformats.org/officeDocument/2006/relationships/slide" Target="slide16.xml"/><Relationship Id="rId84" Type="http://schemas.openxmlformats.org/officeDocument/2006/relationships/slide" Target="slide35.xml"/><Relationship Id="rId89" Type="http://schemas.openxmlformats.org/officeDocument/2006/relationships/slide" Target="slide40.xml"/><Relationship Id="rId16" Type="http://schemas.openxmlformats.org/officeDocument/2006/relationships/tags" Target="../tags/tag1344.xml"/><Relationship Id="rId11" Type="http://schemas.openxmlformats.org/officeDocument/2006/relationships/tags" Target="../tags/tag1339.xml"/><Relationship Id="rId32" Type="http://schemas.openxmlformats.org/officeDocument/2006/relationships/tags" Target="../tags/tag1360.xml"/><Relationship Id="rId37" Type="http://schemas.openxmlformats.org/officeDocument/2006/relationships/tags" Target="../tags/tag1365.xml"/><Relationship Id="rId53" Type="http://schemas.openxmlformats.org/officeDocument/2006/relationships/tags" Target="../tags/tag1381.xml"/><Relationship Id="rId58" Type="http://schemas.openxmlformats.org/officeDocument/2006/relationships/slide" Target="slide4.xml"/><Relationship Id="rId74" Type="http://schemas.openxmlformats.org/officeDocument/2006/relationships/slide" Target="slide23.xml"/><Relationship Id="rId79" Type="http://schemas.openxmlformats.org/officeDocument/2006/relationships/slide" Target="slide30.xml"/><Relationship Id="rId102" Type="http://schemas.openxmlformats.org/officeDocument/2006/relationships/slide" Target="slide54.xml"/><Relationship Id="rId5" Type="http://schemas.openxmlformats.org/officeDocument/2006/relationships/tags" Target="../tags/tag1333.xml"/><Relationship Id="rId90" Type="http://schemas.openxmlformats.org/officeDocument/2006/relationships/slide" Target="slide41.xml"/><Relationship Id="rId95" Type="http://schemas.openxmlformats.org/officeDocument/2006/relationships/slide" Target="slide47.xml"/><Relationship Id="rId22" Type="http://schemas.openxmlformats.org/officeDocument/2006/relationships/tags" Target="../tags/tag1350.xml"/><Relationship Id="rId27" Type="http://schemas.openxmlformats.org/officeDocument/2006/relationships/tags" Target="../tags/tag1355.xml"/><Relationship Id="rId43" Type="http://schemas.openxmlformats.org/officeDocument/2006/relationships/tags" Target="../tags/tag1371.xml"/><Relationship Id="rId48" Type="http://schemas.openxmlformats.org/officeDocument/2006/relationships/tags" Target="../tags/tag1376.xml"/><Relationship Id="rId64" Type="http://schemas.openxmlformats.org/officeDocument/2006/relationships/slide" Target="slide11.xml"/><Relationship Id="rId69" Type="http://schemas.openxmlformats.org/officeDocument/2006/relationships/slide" Target="slide18.xml"/><Relationship Id="rId80" Type="http://schemas.openxmlformats.org/officeDocument/2006/relationships/slide" Target="slide31.xml"/><Relationship Id="rId85" Type="http://schemas.openxmlformats.org/officeDocument/2006/relationships/slide" Target="slide36.xml"/><Relationship Id="rId12" Type="http://schemas.openxmlformats.org/officeDocument/2006/relationships/tags" Target="../tags/tag1340.xml"/><Relationship Id="rId17" Type="http://schemas.openxmlformats.org/officeDocument/2006/relationships/tags" Target="../tags/tag1345.xml"/><Relationship Id="rId25" Type="http://schemas.openxmlformats.org/officeDocument/2006/relationships/tags" Target="../tags/tag1353.xml"/><Relationship Id="rId33" Type="http://schemas.openxmlformats.org/officeDocument/2006/relationships/tags" Target="../tags/tag1361.xml"/><Relationship Id="rId38" Type="http://schemas.openxmlformats.org/officeDocument/2006/relationships/tags" Target="../tags/tag1366.xml"/><Relationship Id="rId46" Type="http://schemas.openxmlformats.org/officeDocument/2006/relationships/tags" Target="../tags/tag1374.xml"/><Relationship Id="rId59" Type="http://schemas.openxmlformats.org/officeDocument/2006/relationships/slide" Target="slide5.xml"/><Relationship Id="rId67" Type="http://schemas.openxmlformats.org/officeDocument/2006/relationships/slide" Target="slide14.xml"/><Relationship Id="rId20" Type="http://schemas.openxmlformats.org/officeDocument/2006/relationships/tags" Target="../tags/tag1348.xml"/><Relationship Id="rId41" Type="http://schemas.openxmlformats.org/officeDocument/2006/relationships/tags" Target="../tags/tag1369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9.xml"/><Relationship Id="rId70" Type="http://schemas.openxmlformats.org/officeDocument/2006/relationships/slide" Target="slide19.xml"/><Relationship Id="rId75" Type="http://schemas.openxmlformats.org/officeDocument/2006/relationships/slide" Target="slide25.xml"/><Relationship Id="rId83" Type="http://schemas.openxmlformats.org/officeDocument/2006/relationships/slide" Target="slide34.xml"/><Relationship Id="rId88" Type="http://schemas.openxmlformats.org/officeDocument/2006/relationships/slide" Target="slide39.xml"/><Relationship Id="rId91" Type="http://schemas.openxmlformats.org/officeDocument/2006/relationships/slide" Target="slide42.xml"/><Relationship Id="rId96" Type="http://schemas.openxmlformats.org/officeDocument/2006/relationships/slide" Target="slide48.xml"/><Relationship Id="rId1" Type="http://schemas.openxmlformats.org/officeDocument/2006/relationships/tags" Target="../tags/tag1329.xml"/><Relationship Id="rId6" Type="http://schemas.openxmlformats.org/officeDocument/2006/relationships/tags" Target="../tags/tag1334.xml"/><Relationship Id="rId15" Type="http://schemas.openxmlformats.org/officeDocument/2006/relationships/tags" Target="../tags/tag1343.xml"/><Relationship Id="rId23" Type="http://schemas.openxmlformats.org/officeDocument/2006/relationships/tags" Target="../tags/tag1351.xml"/><Relationship Id="rId28" Type="http://schemas.openxmlformats.org/officeDocument/2006/relationships/tags" Target="../tags/tag1356.xml"/><Relationship Id="rId36" Type="http://schemas.openxmlformats.org/officeDocument/2006/relationships/tags" Target="../tags/tag1364.xml"/><Relationship Id="rId49" Type="http://schemas.openxmlformats.org/officeDocument/2006/relationships/tags" Target="../tags/tag1377.xml"/><Relationship Id="rId57" Type="http://schemas.openxmlformats.org/officeDocument/2006/relationships/slide" Target="slide3.xml"/><Relationship Id="rId10" Type="http://schemas.openxmlformats.org/officeDocument/2006/relationships/tags" Target="../tags/tag1338.xml"/><Relationship Id="rId31" Type="http://schemas.openxmlformats.org/officeDocument/2006/relationships/tags" Target="../tags/tag1359.xml"/><Relationship Id="rId44" Type="http://schemas.openxmlformats.org/officeDocument/2006/relationships/tags" Target="../tags/tag1372.xml"/><Relationship Id="rId52" Type="http://schemas.openxmlformats.org/officeDocument/2006/relationships/tags" Target="../tags/tag1380.xml"/><Relationship Id="rId60" Type="http://schemas.openxmlformats.org/officeDocument/2006/relationships/slide" Target="slide7.xml"/><Relationship Id="rId65" Type="http://schemas.openxmlformats.org/officeDocument/2006/relationships/slide" Target="slide12.xml"/><Relationship Id="rId73" Type="http://schemas.openxmlformats.org/officeDocument/2006/relationships/slide" Target="slide22.xml"/><Relationship Id="rId78" Type="http://schemas.openxmlformats.org/officeDocument/2006/relationships/slide" Target="slide29.xml"/><Relationship Id="rId81" Type="http://schemas.openxmlformats.org/officeDocument/2006/relationships/slide" Target="slide32.xml"/><Relationship Id="rId86" Type="http://schemas.openxmlformats.org/officeDocument/2006/relationships/slide" Target="slide37.xml"/><Relationship Id="rId94" Type="http://schemas.openxmlformats.org/officeDocument/2006/relationships/slide" Target="slide46.xml"/><Relationship Id="rId99" Type="http://schemas.openxmlformats.org/officeDocument/2006/relationships/slide" Target="slide51.xml"/><Relationship Id="rId101" Type="http://schemas.openxmlformats.org/officeDocument/2006/relationships/slide" Target="slide53.xml"/><Relationship Id="rId4" Type="http://schemas.openxmlformats.org/officeDocument/2006/relationships/tags" Target="../tags/tag1332.xml"/><Relationship Id="rId9" Type="http://schemas.openxmlformats.org/officeDocument/2006/relationships/tags" Target="../tags/tag1337.xml"/><Relationship Id="rId13" Type="http://schemas.openxmlformats.org/officeDocument/2006/relationships/tags" Target="../tags/tag1341.xml"/><Relationship Id="rId18" Type="http://schemas.openxmlformats.org/officeDocument/2006/relationships/tags" Target="../tags/tag1346.xml"/><Relationship Id="rId39" Type="http://schemas.openxmlformats.org/officeDocument/2006/relationships/tags" Target="../tags/tag1367.xml"/><Relationship Id="rId34" Type="http://schemas.openxmlformats.org/officeDocument/2006/relationships/tags" Target="../tags/tag1362.xml"/><Relationship Id="rId50" Type="http://schemas.openxmlformats.org/officeDocument/2006/relationships/tags" Target="../tags/tag1378.xml"/><Relationship Id="rId55" Type="http://schemas.openxmlformats.org/officeDocument/2006/relationships/slide" Target="slide1.xml"/><Relationship Id="rId76" Type="http://schemas.openxmlformats.org/officeDocument/2006/relationships/slide" Target="slide26.xml"/><Relationship Id="rId97" Type="http://schemas.openxmlformats.org/officeDocument/2006/relationships/slide" Target="slide49.xml"/><Relationship Id="rId7" Type="http://schemas.openxmlformats.org/officeDocument/2006/relationships/tags" Target="../tags/tag1335.xml"/><Relationship Id="rId71" Type="http://schemas.openxmlformats.org/officeDocument/2006/relationships/slide" Target="slide20.xml"/><Relationship Id="rId92" Type="http://schemas.openxmlformats.org/officeDocument/2006/relationships/slide" Target="slide43.xml"/><Relationship Id="rId2" Type="http://schemas.openxmlformats.org/officeDocument/2006/relationships/tags" Target="../tags/tag1330.xml"/><Relationship Id="rId29" Type="http://schemas.openxmlformats.org/officeDocument/2006/relationships/tags" Target="../tags/tag1357.xml"/><Relationship Id="rId24" Type="http://schemas.openxmlformats.org/officeDocument/2006/relationships/tags" Target="../tags/tag1352.xml"/><Relationship Id="rId40" Type="http://schemas.openxmlformats.org/officeDocument/2006/relationships/tags" Target="../tags/tag1368.xml"/><Relationship Id="rId45" Type="http://schemas.openxmlformats.org/officeDocument/2006/relationships/tags" Target="../tags/tag1373.xml"/><Relationship Id="rId66" Type="http://schemas.openxmlformats.org/officeDocument/2006/relationships/slide" Target="slide13.xml"/><Relationship Id="rId87" Type="http://schemas.openxmlformats.org/officeDocument/2006/relationships/slide" Target="slide38.xml"/><Relationship Id="rId61" Type="http://schemas.openxmlformats.org/officeDocument/2006/relationships/slide" Target="slide8.xml"/><Relationship Id="rId82" Type="http://schemas.openxmlformats.org/officeDocument/2006/relationships/slide" Target="slide33.xml"/><Relationship Id="rId19" Type="http://schemas.openxmlformats.org/officeDocument/2006/relationships/tags" Target="../tags/tag1347.xml"/><Relationship Id="rId14" Type="http://schemas.openxmlformats.org/officeDocument/2006/relationships/tags" Target="../tags/tag1342.xml"/><Relationship Id="rId30" Type="http://schemas.openxmlformats.org/officeDocument/2006/relationships/tags" Target="../tags/tag1358.xml"/><Relationship Id="rId35" Type="http://schemas.openxmlformats.org/officeDocument/2006/relationships/tags" Target="../tags/tag1363.xml"/><Relationship Id="rId56" Type="http://schemas.openxmlformats.org/officeDocument/2006/relationships/slide" Target="slide2.xml"/><Relationship Id="rId77" Type="http://schemas.openxmlformats.org/officeDocument/2006/relationships/slide" Target="slide27.xml"/><Relationship Id="rId100" Type="http://schemas.openxmlformats.org/officeDocument/2006/relationships/slide" Target="slide52.xml"/><Relationship Id="rId8" Type="http://schemas.openxmlformats.org/officeDocument/2006/relationships/tags" Target="../tags/tag1336.xml"/><Relationship Id="rId51" Type="http://schemas.openxmlformats.org/officeDocument/2006/relationships/tags" Target="../tags/tag1379.xml"/><Relationship Id="rId72" Type="http://schemas.openxmlformats.org/officeDocument/2006/relationships/slide" Target="slide21.xml"/><Relationship Id="rId93" Type="http://schemas.openxmlformats.org/officeDocument/2006/relationships/slide" Target="slide44.xml"/><Relationship Id="rId98" Type="http://schemas.openxmlformats.org/officeDocument/2006/relationships/slide" Target="slide50.xml"/><Relationship Id="rId3" Type="http://schemas.openxmlformats.org/officeDocument/2006/relationships/tags" Target="../tags/tag1331.xml"/></Relationships>
</file>

<file path=ppt/slides/_rels/slide32.xml.rels><?xml version="1.0" encoding="UTF-8" standalone="yes"?>
<Relationships xmlns="http://schemas.openxmlformats.org/package/2006/relationships"><Relationship Id="rId26" Type="http://schemas.openxmlformats.org/officeDocument/2006/relationships/tags" Target="../tags/tag1407.xml"/><Relationship Id="rId21" Type="http://schemas.openxmlformats.org/officeDocument/2006/relationships/tags" Target="../tags/tag1402.xml"/><Relationship Id="rId42" Type="http://schemas.openxmlformats.org/officeDocument/2006/relationships/tags" Target="../tags/tag1423.xml"/><Relationship Id="rId47" Type="http://schemas.openxmlformats.org/officeDocument/2006/relationships/tags" Target="../tags/tag1428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1397.xml"/><Relationship Id="rId11" Type="http://schemas.openxmlformats.org/officeDocument/2006/relationships/tags" Target="../tags/tag1392.xml"/><Relationship Id="rId32" Type="http://schemas.openxmlformats.org/officeDocument/2006/relationships/tags" Target="../tags/tag1413.xml"/><Relationship Id="rId37" Type="http://schemas.openxmlformats.org/officeDocument/2006/relationships/tags" Target="../tags/tag1418.xml"/><Relationship Id="rId53" Type="http://schemas.openxmlformats.org/officeDocument/2006/relationships/tags" Target="../tags/tag1434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1386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1403.xml"/><Relationship Id="rId27" Type="http://schemas.openxmlformats.org/officeDocument/2006/relationships/tags" Target="../tags/tag1408.xml"/><Relationship Id="rId43" Type="http://schemas.openxmlformats.org/officeDocument/2006/relationships/tags" Target="../tags/tag1424.xml"/><Relationship Id="rId48" Type="http://schemas.openxmlformats.org/officeDocument/2006/relationships/tags" Target="../tags/tag1429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1393.xml"/><Relationship Id="rId17" Type="http://schemas.openxmlformats.org/officeDocument/2006/relationships/tags" Target="../tags/tag1398.xml"/><Relationship Id="rId25" Type="http://schemas.openxmlformats.org/officeDocument/2006/relationships/tags" Target="../tags/tag1406.xml"/><Relationship Id="rId33" Type="http://schemas.openxmlformats.org/officeDocument/2006/relationships/tags" Target="../tags/tag1414.xml"/><Relationship Id="rId38" Type="http://schemas.openxmlformats.org/officeDocument/2006/relationships/tags" Target="../tags/tag1419.xml"/><Relationship Id="rId46" Type="http://schemas.openxmlformats.org/officeDocument/2006/relationships/tags" Target="../tags/tag1427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1401.xml"/><Relationship Id="rId41" Type="http://schemas.openxmlformats.org/officeDocument/2006/relationships/tags" Target="../tags/tag1422.xml"/><Relationship Id="rId54" Type="http://schemas.openxmlformats.org/officeDocument/2006/relationships/tags" Target="../tags/tag1435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1382.xml"/><Relationship Id="rId6" Type="http://schemas.openxmlformats.org/officeDocument/2006/relationships/tags" Target="../tags/tag1387.xml"/><Relationship Id="rId15" Type="http://schemas.openxmlformats.org/officeDocument/2006/relationships/tags" Target="../tags/tag1396.xml"/><Relationship Id="rId23" Type="http://schemas.openxmlformats.org/officeDocument/2006/relationships/tags" Target="../tags/tag1404.xml"/><Relationship Id="rId28" Type="http://schemas.openxmlformats.org/officeDocument/2006/relationships/tags" Target="../tags/tag1409.xml"/><Relationship Id="rId36" Type="http://schemas.openxmlformats.org/officeDocument/2006/relationships/tags" Target="../tags/tag1417.xml"/><Relationship Id="rId49" Type="http://schemas.openxmlformats.org/officeDocument/2006/relationships/tags" Target="../tags/tag1430.xml"/><Relationship Id="rId57" Type="http://schemas.openxmlformats.org/officeDocument/2006/relationships/slide" Target="slide1.xml"/><Relationship Id="rId10" Type="http://schemas.openxmlformats.org/officeDocument/2006/relationships/tags" Target="../tags/tag1391.xml"/><Relationship Id="rId31" Type="http://schemas.openxmlformats.org/officeDocument/2006/relationships/tags" Target="../tags/tag1412.xml"/><Relationship Id="rId44" Type="http://schemas.openxmlformats.org/officeDocument/2006/relationships/tags" Target="../tags/tag1425.xml"/><Relationship Id="rId52" Type="http://schemas.openxmlformats.org/officeDocument/2006/relationships/tags" Target="../tags/tag1433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1385.xml"/><Relationship Id="rId9" Type="http://schemas.openxmlformats.org/officeDocument/2006/relationships/tags" Target="../tags/tag1390.xml"/><Relationship Id="rId13" Type="http://schemas.openxmlformats.org/officeDocument/2006/relationships/tags" Target="../tags/tag1394.xml"/><Relationship Id="rId18" Type="http://schemas.openxmlformats.org/officeDocument/2006/relationships/tags" Target="../tags/tag1399.xml"/><Relationship Id="rId39" Type="http://schemas.openxmlformats.org/officeDocument/2006/relationships/tags" Target="../tags/tag1420.xml"/><Relationship Id="rId34" Type="http://schemas.openxmlformats.org/officeDocument/2006/relationships/tags" Target="../tags/tag1415.xml"/><Relationship Id="rId50" Type="http://schemas.openxmlformats.org/officeDocument/2006/relationships/tags" Target="../tags/tag1431.xml"/><Relationship Id="rId55" Type="http://schemas.openxmlformats.org/officeDocument/2006/relationships/slideLayout" Target="../slideLayouts/slideLayout2.xml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1388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1383.xml"/><Relationship Id="rId29" Type="http://schemas.openxmlformats.org/officeDocument/2006/relationships/tags" Target="../tags/tag1410.xml"/><Relationship Id="rId24" Type="http://schemas.openxmlformats.org/officeDocument/2006/relationships/tags" Target="../tags/tag1405.xml"/><Relationship Id="rId40" Type="http://schemas.openxmlformats.org/officeDocument/2006/relationships/tags" Target="../tags/tag1421.xml"/><Relationship Id="rId45" Type="http://schemas.openxmlformats.org/officeDocument/2006/relationships/tags" Target="../tags/tag1426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1400.xml"/><Relationship Id="rId14" Type="http://schemas.openxmlformats.org/officeDocument/2006/relationships/tags" Target="../tags/tag1395.xml"/><Relationship Id="rId30" Type="http://schemas.openxmlformats.org/officeDocument/2006/relationships/tags" Target="../tags/tag1411.xml"/><Relationship Id="rId35" Type="http://schemas.openxmlformats.org/officeDocument/2006/relationships/tags" Target="../tags/tag1416.xml"/><Relationship Id="rId56" Type="http://schemas.openxmlformats.org/officeDocument/2006/relationships/notesSlide" Target="../notesSlides/notesSlide4.xml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1389.xml"/><Relationship Id="rId51" Type="http://schemas.openxmlformats.org/officeDocument/2006/relationships/tags" Target="../tags/tag1432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1384.xml"/></Relationships>
</file>

<file path=ppt/slides/_rels/slide33.xml.rels><?xml version="1.0" encoding="UTF-8" standalone="yes"?>
<Relationships xmlns="http://schemas.openxmlformats.org/package/2006/relationships"><Relationship Id="rId26" Type="http://schemas.openxmlformats.org/officeDocument/2006/relationships/tags" Target="../tags/tag1461.xml"/><Relationship Id="rId21" Type="http://schemas.openxmlformats.org/officeDocument/2006/relationships/tags" Target="../tags/tag1456.xml"/><Relationship Id="rId42" Type="http://schemas.openxmlformats.org/officeDocument/2006/relationships/tags" Target="../tags/tag1477.xml"/><Relationship Id="rId47" Type="http://schemas.openxmlformats.org/officeDocument/2006/relationships/tags" Target="../tags/tag1482.xml"/><Relationship Id="rId63" Type="http://schemas.openxmlformats.org/officeDocument/2006/relationships/slide" Target="slide7.xml"/><Relationship Id="rId68" Type="http://schemas.openxmlformats.org/officeDocument/2006/relationships/slide" Target="slide12.xml"/><Relationship Id="rId84" Type="http://schemas.openxmlformats.org/officeDocument/2006/relationships/slide" Target="slide32.xml"/><Relationship Id="rId89" Type="http://schemas.openxmlformats.org/officeDocument/2006/relationships/slide" Target="slide37.xml"/><Relationship Id="rId16" Type="http://schemas.openxmlformats.org/officeDocument/2006/relationships/tags" Target="../tags/tag1451.xml"/><Relationship Id="rId11" Type="http://schemas.openxmlformats.org/officeDocument/2006/relationships/tags" Target="../tags/tag1446.xml"/><Relationship Id="rId32" Type="http://schemas.openxmlformats.org/officeDocument/2006/relationships/tags" Target="../tags/tag1467.xml"/><Relationship Id="rId37" Type="http://schemas.openxmlformats.org/officeDocument/2006/relationships/tags" Target="../tags/tag1472.xml"/><Relationship Id="rId53" Type="http://schemas.openxmlformats.org/officeDocument/2006/relationships/tags" Target="../tags/tag1488.xml"/><Relationship Id="rId58" Type="http://schemas.openxmlformats.org/officeDocument/2006/relationships/slide" Target="slide1.xml"/><Relationship Id="rId74" Type="http://schemas.openxmlformats.org/officeDocument/2006/relationships/slide" Target="slide20.xml"/><Relationship Id="rId79" Type="http://schemas.openxmlformats.org/officeDocument/2006/relationships/slide" Target="slide26.xml"/><Relationship Id="rId102" Type="http://schemas.openxmlformats.org/officeDocument/2006/relationships/slide" Target="slide51.xml"/><Relationship Id="rId5" Type="http://schemas.openxmlformats.org/officeDocument/2006/relationships/tags" Target="../tags/tag1440.xml"/><Relationship Id="rId90" Type="http://schemas.openxmlformats.org/officeDocument/2006/relationships/slide" Target="slide38.xml"/><Relationship Id="rId95" Type="http://schemas.openxmlformats.org/officeDocument/2006/relationships/slide" Target="slide43.xml"/><Relationship Id="rId22" Type="http://schemas.openxmlformats.org/officeDocument/2006/relationships/tags" Target="../tags/tag1457.xml"/><Relationship Id="rId27" Type="http://schemas.openxmlformats.org/officeDocument/2006/relationships/tags" Target="../tags/tag1462.xml"/><Relationship Id="rId43" Type="http://schemas.openxmlformats.org/officeDocument/2006/relationships/tags" Target="../tags/tag1478.xml"/><Relationship Id="rId48" Type="http://schemas.openxmlformats.org/officeDocument/2006/relationships/tags" Target="../tags/tag1483.xml"/><Relationship Id="rId64" Type="http://schemas.openxmlformats.org/officeDocument/2006/relationships/slide" Target="slide8.xml"/><Relationship Id="rId69" Type="http://schemas.openxmlformats.org/officeDocument/2006/relationships/slide" Target="slide13.xml"/><Relationship Id="rId80" Type="http://schemas.openxmlformats.org/officeDocument/2006/relationships/slide" Target="slide27.xml"/><Relationship Id="rId85" Type="http://schemas.openxmlformats.org/officeDocument/2006/relationships/slide" Target="slide33.xml"/><Relationship Id="rId12" Type="http://schemas.openxmlformats.org/officeDocument/2006/relationships/tags" Target="../tags/tag1447.xml"/><Relationship Id="rId17" Type="http://schemas.openxmlformats.org/officeDocument/2006/relationships/tags" Target="../tags/tag1452.xml"/><Relationship Id="rId33" Type="http://schemas.openxmlformats.org/officeDocument/2006/relationships/tags" Target="../tags/tag1468.xml"/><Relationship Id="rId38" Type="http://schemas.openxmlformats.org/officeDocument/2006/relationships/tags" Target="../tags/tag1473.xml"/><Relationship Id="rId59" Type="http://schemas.openxmlformats.org/officeDocument/2006/relationships/slide" Target="slide2.xml"/><Relationship Id="rId103" Type="http://schemas.openxmlformats.org/officeDocument/2006/relationships/slide" Target="slide52.xml"/><Relationship Id="rId20" Type="http://schemas.openxmlformats.org/officeDocument/2006/relationships/tags" Target="../tags/tag1455.xml"/><Relationship Id="rId41" Type="http://schemas.openxmlformats.org/officeDocument/2006/relationships/tags" Target="../tags/tag1476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5.xml"/><Relationship Id="rId70" Type="http://schemas.openxmlformats.org/officeDocument/2006/relationships/slide" Target="slide14.xml"/><Relationship Id="rId75" Type="http://schemas.openxmlformats.org/officeDocument/2006/relationships/slide" Target="slide21.xml"/><Relationship Id="rId83" Type="http://schemas.openxmlformats.org/officeDocument/2006/relationships/slide" Target="slide31.xml"/><Relationship Id="rId88" Type="http://schemas.openxmlformats.org/officeDocument/2006/relationships/slide" Target="slide36.xml"/><Relationship Id="rId91" Type="http://schemas.openxmlformats.org/officeDocument/2006/relationships/slide" Target="slide39.xml"/><Relationship Id="rId96" Type="http://schemas.openxmlformats.org/officeDocument/2006/relationships/slide" Target="slide44.xml"/><Relationship Id="rId1" Type="http://schemas.openxmlformats.org/officeDocument/2006/relationships/tags" Target="../tags/tag1436.xml"/><Relationship Id="rId6" Type="http://schemas.openxmlformats.org/officeDocument/2006/relationships/tags" Target="../tags/tag1441.xml"/><Relationship Id="rId15" Type="http://schemas.openxmlformats.org/officeDocument/2006/relationships/tags" Target="../tags/tag1450.xml"/><Relationship Id="rId23" Type="http://schemas.openxmlformats.org/officeDocument/2006/relationships/tags" Target="../tags/tag1458.xml"/><Relationship Id="rId28" Type="http://schemas.openxmlformats.org/officeDocument/2006/relationships/tags" Target="../tags/tag1463.xml"/><Relationship Id="rId36" Type="http://schemas.openxmlformats.org/officeDocument/2006/relationships/tags" Target="../tags/tag1471.xml"/><Relationship Id="rId49" Type="http://schemas.openxmlformats.org/officeDocument/2006/relationships/tags" Target="../tags/tag1484.xml"/><Relationship Id="rId57" Type="http://schemas.openxmlformats.org/officeDocument/2006/relationships/image" Target="../media/image16.png"/><Relationship Id="rId10" Type="http://schemas.openxmlformats.org/officeDocument/2006/relationships/tags" Target="../tags/tag1445.xml"/><Relationship Id="rId31" Type="http://schemas.openxmlformats.org/officeDocument/2006/relationships/tags" Target="../tags/tag1466.xml"/><Relationship Id="rId44" Type="http://schemas.openxmlformats.org/officeDocument/2006/relationships/tags" Target="../tags/tag1479.xml"/><Relationship Id="rId52" Type="http://schemas.openxmlformats.org/officeDocument/2006/relationships/tags" Target="../tags/tag1487.xml"/><Relationship Id="rId60" Type="http://schemas.openxmlformats.org/officeDocument/2006/relationships/slide" Target="slide3.xml"/><Relationship Id="rId65" Type="http://schemas.openxmlformats.org/officeDocument/2006/relationships/slide" Target="slide9.xml"/><Relationship Id="rId73" Type="http://schemas.openxmlformats.org/officeDocument/2006/relationships/slide" Target="slide19.xml"/><Relationship Id="rId78" Type="http://schemas.openxmlformats.org/officeDocument/2006/relationships/slide" Target="slide25.xml"/><Relationship Id="rId81" Type="http://schemas.openxmlformats.org/officeDocument/2006/relationships/slide" Target="slide29.xml"/><Relationship Id="rId86" Type="http://schemas.openxmlformats.org/officeDocument/2006/relationships/slide" Target="slide34.xml"/><Relationship Id="rId94" Type="http://schemas.openxmlformats.org/officeDocument/2006/relationships/slide" Target="slide42.xml"/><Relationship Id="rId99" Type="http://schemas.openxmlformats.org/officeDocument/2006/relationships/slide" Target="slide48.xml"/><Relationship Id="rId101" Type="http://schemas.openxmlformats.org/officeDocument/2006/relationships/slide" Target="slide50.xml"/><Relationship Id="rId4" Type="http://schemas.openxmlformats.org/officeDocument/2006/relationships/tags" Target="../tags/tag1439.xml"/><Relationship Id="rId9" Type="http://schemas.openxmlformats.org/officeDocument/2006/relationships/tags" Target="../tags/tag1444.xml"/><Relationship Id="rId13" Type="http://schemas.openxmlformats.org/officeDocument/2006/relationships/tags" Target="../tags/tag1448.xml"/><Relationship Id="rId18" Type="http://schemas.openxmlformats.org/officeDocument/2006/relationships/tags" Target="../tags/tag1453.xml"/><Relationship Id="rId39" Type="http://schemas.openxmlformats.org/officeDocument/2006/relationships/tags" Target="../tags/tag1474.xml"/><Relationship Id="rId34" Type="http://schemas.openxmlformats.org/officeDocument/2006/relationships/tags" Target="../tags/tag1469.xml"/><Relationship Id="rId50" Type="http://schemas.openxmlformats.org/officeDocument/2006/relationships/tags" Target="../tags/tag1485.xml"/><Relationship Id="rId55" Type="http://schemas.openxmlformats.org/officeDocument/2006/relationships/notesSlide" Target="../notesSlides/notesSlide5.xml"/><Relationship Id="rId76" Type="http://schemas.openxmlformats.org/officeDocument/2006/relationships/slide" Target="slide22.xml"/><Relationship Id="rId97" Type="http://schemas.openxmlformats.org/officeDocument/2006/relationships/slide" Target="slide46.xml"/><Relationship Id="rId104" Type="http://schemas.openxmlformats.org/officeDocument/2006/relationships/slide" Target="slide53.xml"/><Relationship Id="rId7" Type="http://schemas.openxmlformats.org/officeDocument/2006/relationships/tags" Target="../tags/tag1442.xml"/><Relationship Id="rId71" Type="http://schemas.openxmlformats.org/officeDocument/2006/relationships/slide" Target="slide16.xml"/><Relationship Id="rId92" Type="http://schemas.openxmlformats.org/officeDocument/2006/relationships/slide" Target="slide40.xml"/><Relationship Id="rId2" Type="http://schemas.openxmlformats.org/officeDocument/2006/relationships/tags" Target="../tags/tag1437.xml"/><Relationship Id="rId29" Type="http://schemas.openxmlformats.org/officeDocument/2006/relationships/tags" Target="../tags/tag1464.xml"/><Relationship Id="rId24" Type="http://schemas.openxmlformats.org/officeDocument/2006/relationships/tags" Target="../tags/tag1459.xml"/><Relationship Id="rId40" Type="http://schemas.openxmlformats.org/officeDocument/2006/relationships/tags" Target="../tags/tag1475.xml"/><Relationship Id="rId45" Type="http://schemas.openxmlformats.org/officeDocument/2006/relationships/tags" Target="../tags/tag1480.xml"/><Relationship Id="rId66" Type="http://schemas.openxmlformats.org/officeDocument/2006/relationships/slide" Target="slide10.xml"/><Relationship Id="rId87" Type="http://schemas.openxmlformats.org/officeDocument/2006/relationships/slide" Target="slide35.xml"/><Relationship Id="rId61" Type="http://schemas.openxmlformats.org/officeDocument/2006/relationships/slide" Target="slide4.xml"/><Relationship Id="rId82" Type="http://schemas.openxmlformats.org/officeDocument/2006/relationships/slide" Target="slide30.xml"/><Relationship Id="rId19" Type="http://schemas.openxmlformats.org/officeDocument/2006/relationships/tags" Target="../tags/tag1454.xml"/><Relationship Id="rId14" Type="http://schemas.openxmlformats.org/officeDocument/2006/relationships/tags" Target="../tags/tag1449.xml"/><Relationship Id="rId30" Type="http://schemas.openxmlformats.org/officeDocument/2006/relationships/tags" Target="../tags/tag1465.xml"/><Relationship Id="rId35" Type="http://schemas.openxmlformats.org/officeDocument/2006/relationships/tags" Target="../tags/tag1470.xml"/><Relationship Id="rId56" Type="http://schemas.openxmlformats.org/officeDocument/2006/relationships/hyperlink" Target="http://www.cgd.ucar.edu/ccr/ammann/millennium/refs/WahlAmmann_ClimChange2006.html" TargetMode="External"/><Relationship Id="rId77" Type="http://schemas.openxmlformats.org/officeDocument/2006/relationships/slide" Target="slide23.xml"/><Relationship Id="rId100" Type="http://schemas.openxmlformats.org/officeDocument/2006/relationships/slide" Target="slide49.xml"/><Relationship Id="rId105" Type="http://schemas.openxmlformats.org/officeDocument/2006/relationships/slide" Target="slide54.xml"/><Relationship Id="rId8" Type="http://schemas.openxmlformats.org/officeDocument/2006/relationships/tags" Target="../tags/tag1443.xml"/><Relationship Id="rId51" Type="http://schemas.openxmlformats.org/officeDocument/2006/relationships/tags" Target="../tags/tag1486.xml"/><Relationship Id="rId72" Type="http://schemas.openxmlformats.org/officeDocument/2006/relationships/slide" Target="slide18.xml"/><Relationship Id="rId93" Type="http://schemas.openxmlformats.org/officeDocument/2006/relationships/slide" Target="slide41.xml"/><Relationship Id="rId98" Type="http://schemas.openxmlformats.org/officeDocument/2006/relationships/slide" Target="slide47.xml"/><Relationship Id="rId3" Type="http://schemas.openxmlformats.org/officeDocument/2006/relationships/tags" Target="../tags/tag1438.xml"/><Relationship Id="rId25" Type="http://schemas.openxmlformats.org/officeDocument/2006/relationships/tags" Target="../tags/tag1460.xml"/><Relationship Id="rId46" Type="http://schemas.openxmlformats.org/officeDocument/2006/relationships/tags" Target="../tags/tag1481.xml"/><Relationship Id="rId67" Type="http://schemas.openxmlformats.org/officeDocument/2006/relationships/slide" Target="slide11.xml"/></Relationships>
</file>

<file path=ppt/slides/_rels/slide34.xml.rels><?xml version="1.0" encoding="UTF-8" standalone="yes"?>
<Relationships xmlns="http://schemas.openxmlformats.org/package/2006/relationships"><Relationship Id="rId26" Type="http://schemas.openxmlformats.org/officeDocument/2006/relationships/tags" Target="../tags/tag1514.xml"/><Relationship Id="rId21" Type="http://schemas.openxmlformats.org/officeDocument/2006/relationships/tags" Target="../tags/tag1509.xml"/><Relationship Id="rId42" Type="http://schemas.openxmlformats.org/officeDocument/2006/relationships/tags" Target="../tags/tag1530.xml"/><Relationship Id="rId47" Type="http://schemas.openxmlformats.org/officeDocument/2006/relationships/tags" Target="../tags/tag1535.xml"/><Relationship Id="rId63" Type="http://schemas.openxmlformats.org/officeDocument/2006/relationships/slide" Target="slide4.xml"/><Relationship Id="rId68" Type="http://schemas.openxmlformats.org/officeDocument/2006/relationships/slide" Target="slide10.xml"/><Relationship Id="rId84" Type="http://schemas.openxmlformats.org/officeDocument/2006/relationships/slide" Target="slide30.xml"/><Relationship Id="rId89" Type="http://schemas.openxmlformats.org/officeDocument/2006/relationships/slide" Target="slide35.xml"/><Relationship Id="rId16" Type="http://schemas.openxmlformats.org/officeDocument/2006/relationships/tags" Target="../tags/tag1504.xml"/><Relationship Id="rId107" Type="http://schemas.openxmlformats.org/officeDocument/2006/relationships/slide" Target="slide54.xml"/><Relationship Id="rId11" Type="http://schemas.openxmlformats.org/officeDocument/2006/relationships/tags" Target="../tags/tag1499.xml"/><Relationship Id="rId32" Type="http://schemas.openxmlformats.org/officeDocument/2006/relationships/tags" Target="../tags/tag1520.xml"/><Relationship Id="rId37" Type="http://schemas.openxmlformats.org/officeDocument/2006/relationships/tags" Target="../tags/tag1525.xml"/><Relationship Id="rId53" Type="http://schemas.openxmlformats.org/officeDocument/2006/relationships/tags" Target="../tags/tag1541.xml"/><Relationship Id="rId58" Type="http://schemas.openxmlformats.org/officeDocument/2006/relationships/image" Target="../media/image18.png"/><Relationship Id="rId74" Type="http://schemas.openxmlformats.org/officeDocument/2006/relationships/slide" Target="slide18.xml"/><Relationship Id="rId79" Type="http://schemas.openxmlformats.org/officeDocument/2006/relationships/slide" Target="slide23.xml"/><Relationship Id="rId102" Type="http://schemas.openxmlformats.org/officeDocument/2006/relationships/slide" Target="slide49.xml"/><Relationship Id="rId5" Type="http://schemas.openxmlformats.org/officeDocument/2006/relationships/tags" Target="../tags/tag1493.xml"/><Relationship Id="rId90" Type="http://schemas.openxmlformats.org/officeDocument/2006/relationships/slide" Target="slide36.xml"/><Relationship Id="rId95" Type="http://schemas.openxmlformats.org/officeDocument/2006/relationships/slide" Target="slide41.xml"/><Relationship Id="rId22" Type="http://schemas.openxmlformats.org/officeDocument/2006/relationships/tags" Target="../tags/tag1510.xml"/><Relationship Id="rId27" Type="http://schemas.openxmlformats.org/officeDocument/2006/relationships/tags" Target="../tags/tag1515.xml"/><Relationship Id="rId43" Type="http://schemas.openxmlformats.org/officeDocument/2006/relationships/tags" Target="../tags/tag1531.xml"/><Relationship Id="rId48" Type="http://schemas.openxmlformats.org/officeDocument/2006/relationships/tags" Target="../tags/tag1536.xml"/><Relationship Id="rId64" Type="http://schemas.openxmlformats.org/officeDocument/2006/relationships/slide" Target="slide5.xml"/><Relationship Id="rId69" Type="http://schemas.openxmlformats.org/officeDocument/2006/relationships/slide" Target="slide11.xml"/><Relationship Id="rId80" Type="http://schemas.openxmlformats.org/officeDocument/2006/relationships/slide" Target="slide25.xml"/><Relationship Id="rId85" Type="http://schemas.openxmlformats.org/officeDocument/2006/relationships/slide" Target="slide31.xml"/><Relationship Id="rId12" Type="http://schemas.openxmlformats.org/officeDocument/2006/relationships/tags" Target="../tags/tag1500.xml"/><Relationship Id="rId17" Type="http://schemas.openxmlformats.org/officeDocument/2006/relationships/tags" Target="../tags/tag1505.xml"/><Relationship Id="rId33" Type="http://schemas.openxmlformats.org/officeDocument/2006/relationships/tags" Target="../tags/tag1521.xml"/><Relationship Id="rId38" Type="http://schemas.openxmlformats.org/officeDocument/2006/relationships/tags" Target="../tags/tag1526.xml"/><Relationship Id="rId59" Type="http://schemas.openxmlformats.org/officeDocument/2006/relationships/hyperlink" Target="http://blog.revolutionanalytics.com/2009/01/r-graph-gallery.html" TargetMode="External"/><Relationship Id="rId103" Type="http://schemas.openxmlformats.org/officeDocument/2006/relationships/slide" Target="slide50.xml"/><Relationship Id="rId20" Type="http://schemas.openxmlformats.org/officeDocument/2006/relationships/tags" Target="../tags/tag1508.xml"/><Relationship Id="rId41" Type="http://schemas.openxmlformats.org/officeDocument/2006/relationships/tags" Target="../tags/tag1529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3.xml"/><Relationship Id="rId70" Type="http://schemas.openxmlformats.org/officeDocument/2006/relationships/slide" Target="slide12.xml"/><Relationship Id="rId75" Type="http://schemas.openxmlformats.org/officeDocument/2006/relationships/slide" Target="slide19.xml"/><Relationship Id="rId83" Type="http://schemas.openxmlformats.org/officeDocument/2006/relationships/slide" Target="slide29.xml"/><Relationship Id="rId88" Type="http://schemas.openxmlformats.org/officeDocument/2006/relationships/slide" Target="slide34.xml"/><Relationship Id="rId91" Type="http://schemas.openxmlformats.org/officeDocument/2006/relationships/slide" Target="slide37.xml"/><Relationship Id="rId96" Type="http://schemas.openxmlformats.org/officeDocument/2006/relationships/slide" Target="slide42.xml"/><Relationship Id="rId1" Type="http://schemas.openxmlformats.org/officeDocument/2006/relationships/tags" Target="../tags/tag1489.xml"/><Relationship Id="rId6" Type="http://schemas.openxmlformats.org/officeDocument/2006/relationships/tags" Target="../tags/tag1494.xml"/><Relationship Id="rId15" Type="http://schemas.openxmlformats.org/officeDocument/2006/relationships/tags" Target="../tags/tag1503.xml"/><Relationship Id="rId23" Type="http://schemas.openxmlformats.org/officeDocument/2006/relationships/tags" Target="../tags/tag1511.xml"/><Relationship Id="rId28" Type="http://schemas.openxmlformats.org/officeDocument/2006/relationships/tags" Target="../tags/tag1516.xml"/><Relationship Id="rId36" Type="http://schemas.openxmlformats.org/officeDocument/2006/relationships/tags" Target="../tags/tag1524.xml"/><Relationship Id="rId49" Type="http://schemas.openxmlformats.org/officeDocument/2006/relationships/tags" Target="../tags/tag1537.xml"/><Relationship Id="rId57" Type="http://schemas.openxmlformats.org/officeDocument/2006/relationships/hyperlink" Target="http://rpubs.com/bradleyboehmke/weather_graphic" TargetMode="External"/><Relationship Id="rId106" Type="http://schemas.openxmlformats.org/officeDocument/2006/relationships/slide" Target="slide53.xml"/><Relationship Id="rId10" Type="http://schemas.openxmlformats.org/officeDocument/2006/relationships/tags" Target="../tags/tag1498.xml"/><Relationship Id="rId31" Type="http://schemas.openxmlformats.org/officeDocument/2006/relationships/tags" Target="../tags/tag1519.xml"/><Relationship Id="rId44" Type="http://schemas.openxmlformats.org/officeDocument/2006/relationships/tags" Target="../tags/tag1532.xml"/><Relationship Id="rId52" Type="http://schemas.openxmlformats.org/officeDocument/2006/relationships/tags" Target="../tags/tag1540.xml"/><Relationship Id="rId60" Type="http://schemas.openxmlformats.org/officeDocument/2006/relationships/slide" Target="slide1.xml"/><Relationship Id="rId65" Type="http://schemas.openxmlformats.org/officeDocument/2006/relationships/slide" Target="slide7.xml"/><Relationship Id="rId73" Type="http://schemas.openxmlformats.org/officeDocument/2006/relationships/slide" Target="slide16.xml"/><Relationship Id="rId78" Type="http://schemas.openxmlformats.org/officeDocument/2006/relationships/slide" Target="slide22.xml"/><Relationship Id="rId81" Type="http://schemas.openxmlformats.org/officeDocument/2006/relationships/slide" Target="slide26.xml"/><Relationship Id="rId86" Type="http://schemas.openxmlformats.org/officeDocument/2006/relationships/slide" Target="slide32.xml"/><Relationship Id="rId94" Type="http://schemas.openxmlformats.org/officeDocument/2006/relationships/slide" Target="slide40.xml"/><Relationship Id="rId99" Type="http://schemas.openxmlformats.org/officeDocument/2006/relationships/slide" Target="slide46.xml"/><Relationship Id="rId101" Type="http://schemas.openxmlformats.org/officeDocument/2006/relationships/slide" Target="slide48.xml"/><Relationship Id="rId4" Type="http://schemas.openxmlformats.org/officeDocument/2006/relationships/tags" Target="../tags/tag1492.xml"/><Relationship Id="rId9" Type="http://schemas.openxmlformats.org/officeDocument/2006/relationships/tags" Target="../tags/tag1497.xml"/><Relationship Id="rId13" Type="http://schemas.openxmlformats.org/officeDocument/2006/relationships/tags" Target="../tags/tag1501.xml"/><Relationship Id="rId18" Type="http://schemas.openxmlformats.org/officeDocument/2006/relationships/tags" Target="../tags/tag1506.xml"/><Relationship Id="rId39" Type="http://schemas.openxmlformats.org/officeDocument/2006/relationships/tags" Target="../tags/tag1527.xml"/><Relationship Id="rId34" Type="http://schemas.openxmlformats.org/officeDocument/2006/relationships/tags" Target="../tags/tag1522.xml"/><Relationship Id="rId50" Type="http://schemas.openxmlformats.org/officeDocument/2006/relationships/tags" Target="../tags/tag1538.xml"/><Relationship Id="rId55" Type="http://schemas.openxmlformats.org/officeDocument/2006/relationships/notesSlide" Target="../notesSlides/notesSlide6.xml"/><Relationship Id="rId76" Type="http://schemas.openxmlformats.org/officeDocument/2006/relationships/slide" Target="slide20.xml"/><Relationship Id="rId97" Type="http://schemas.openxmlformats.org/officeDocument/2006/relationships/slide" Target="slide43.xml"/><Relationship Id="rId104" Type="http://schemas.openxmlformats.org/officeDocument/2006/relationships/slide" Target="slide51.xml"/><Relationship Id="rId7" Type="http://schemas.openxmlformats.org/officeDocument/2006/relationships/tags" Target="../tags/tag1495.xml"/><Relationship Id="rId71" Type="http://schemas.openxmlformats.org/officeDocument/2006/relationships/slide" Target="slide13.xml"/><Relationship Id="rId92" Type="http://schemas.openxmlformats.org/officeDocument/2006/relationships/slide" Target="slide38.xml"/><Relationship Id="rId2" Type="http://schemas.openxmlformats.org/officeDocument/2006/relationships/tags" Target="../tags/tag1490.xml"/><Relationship Id="rId29" Type="http://schemas.openxmlformats.org/officeDocument/2006/relationships/tags" Target="../tags/tag1517.xml"/><Relationship Id="rId24" Type="http://schemas.openxmlformats.org/officeDocument/2006/relationships/tags" Target="../tags/tag1512.xml"/><Relationship Id="rId40" Type="http://schemas.openxmlformats.org/officeDocument/2006/relationships/tags" Target="../tags/tag1528.xml"/><Relationship Id="rId45" Type="http://schemas.openxmlformats.org/officeDocument/2006/relationships/tags" Target="../tags/tag1533.xml"/><Relationship Id="rId66" Type="http://schemas.openxmlformats.org/officeDocument/2006/relationships/slide" Target="slide8.xml"/><Relationship Id="rId87" Type="http://schemas.openxmlformats.org/officeDocument/2006/relationships/slide" Target="slide33.xml"/><Relationship Id="rId61" Type="http://schemas.openxmlformats.org/officeDocument/2006/relationships/slide" Target="slide2.xml"/><Relationship Id="rId82" Type="http://schemas.openxmlformats.org/officeDocument/2006/relationships/slide" Target="slide27.xml"/><Relationship Id="rId19" Type="http://schemas.openxmlformats.org/officeDocument/2006/relationships/tags" Target="../tags/tag1507.xml"/><Relationship Id="rId14" Type="http://schemas.openxmlformats.org/officeDocument/2006/relationships/tags" Target="../tags/tag1502.xml"/><Relationship Id="rId30" Type="http://schemas.openxmlformats.org/officeDocument/2006/relationships/tags" Target="../tags/tag1518.xml"/><Relationship Id="rId35" Type="http://schemas.openxmlformats.org/officeDocument/2006/relationships/tags" Target="../tags/tag1523.xml"/><Relationship Id="rId56" Type="http://schemas.openxmlformats.org/officeDocument/2006/relationships/image" Target="../media/image17.png"/><Relationship Id="rId77" Type="http://schemas.openxmlformats.org/officeDocument/2006/relationships/slide" Target="slide21.xml"/><Relationship Id="rId100" Type="http://schemas.openxmlformats.org/officeDocument/2006/relationships/slide" Target="slide47.xml"/><Relationship Id="rId105" Type="http://schemas.openxmlformats.org/officeDocument/2006/relationships/slide" Target="slide52.xml"/><Relationship Id="rId8" Type="http://schemas.openxmlformats.org/officeDocument/2006/relationships/tags" Target="../tags/tag1496.xml"/><Relationship Id="rId51" Type="http://schemas.openxmlformats.org/officeDocument/2006/relationships/tags" Target="../tags/tag1539.xml"/><Relationship Id="rId72" Type="http://schemas.openxmlformats.org/officeDocument/2006/relationships/slide" Target="slide14.xml"/><Relationship Id="rId93" Type="http://schemas.openxmlformats.org/officeDocument/2006/relationships/slide" Target="slide39.xml"/><Relationship Id="rId98" Type="http://schemas.openxmlformats.org/officeDocument/2006/relationships/slide" Target="slide44.xml"/><Relationship Id="rId3" Type="http://schemas.openxmlformats.org/officeDocument/2006/relationships/tags" Target="../tags/tag1491.xml"/><Relationship Id="rId25" Type="http://schemas.openxmlformats.org/officeDocument/2006/relationships/tags" Target="../tags/tag1513.xml"/><Relationship Id="rId46" Type="http://schemas.openxmlformats.org/officeDocument/2006/relationships/tags" Target="../tags/tag1534.xml"/><Relationship Id="rId67" Type="http://schemas.openxmlformats.org/officeDocument/2006/relationships/slide" Target="slide9.xml"/></Relationships>
</file>

<file path=ppt/slides/_rels/slide35.xml.rels><?xml version="1.0" encoding="UTF-8" standalone="yes"?>
<Relationships xmlns="http://schemas.openxmlformats.org/package/2006/relationships"><Relationship Id="rId26" Type="http://schemas.openxmlformats.org/officeDocument/2006/relationships/tags" Target="../tags/tag1567.xml"/><Relationship Id="rId21" Type="http://schemas.openxmlformats.org/officeDocument/2006/relationships/tags" Target="../tags/tag1562.xml"/><Relationship Id="rId42" Type="http://schemas.openxmlformats.org/officeDocument/2006/relationships/tags" Target="../tags/tag1583.xml"/><Relationship Id="rId47" Type="http://schemas.openxmlformats.org/officeDocument/2006/relationships/tags" Target="../tags/tag1588.xml"/><Relationship Id="rId63" Type="http://schemas.openxmlformats.org/officeDocument/2006/relationships/slide" Target="slide2.xml"/><Relationship Id="rId68" Type="http://schemas.openxmlformats.org/officeDocument/2006/relationships/slide" Target="slide8.xml"/><Relationship Id="rId84" Type="http://schemas.openxmlformats.org/officeDocument/2006/relationships/slide" Target="slide27.xml"/><Relationship Id="rId89" Type="http://schemas.openxmlformats.org/officeDocument/2006/relationships/slide" Target="slide33.xml"/><Relationship Id="rId16" Type="http://schemas.openxmlformats.org/officeDocument/2006/relationships/tags" Target="../tags/tag1557.xml"/><Relationship Id="rId107" Type="http://schemas.openxmlformats.org/officeDocument/2006/relationships/slide" Target="slide52.xml"/><Relationship Id="rId11" Type="http://schemas.openxmlformats.org/officeDocument/2006/relationships/tags" Target="../tags/tag1552.xml"/><Relationship Id="rId32" Type="http://schemas.openxmlformats.org/officeDocument/2006/relationships/tags" Target="../tags/tag1573.xml"/><Relationship Id="rId37" Type="http://schemas.openxmlformats.org/officeDocument/2006/relationships/tags" Target="../tags/tag1578.xml"/><Relationship Id="rId53" Type="http://schemas.openxmlformats.org/officeDocument/2006/relationships/tags" Target="../tags/tag1594.xml"/><Relationship Id="rId58" Type="http://schemas.openxmlformats.org/officeDocument/2006/relationships/image" Target="../media/image21.jpeg"/><Relationship Id="rId74" Type="http://schemas.openxmlformats.org/officeDocument/2006/relationships/slide" Target="slide14.xml"/><Relationship Id="rId79" Type="http://schemas.openxmlformats.org/officeDocument/2006/relationships/slide" Target="slide21.xml"/><Relationship Id="rId102" Type="http://schemas.openxmlformats.org/officeDocument/2006/relationships/slide" Target="slide47.xml"/><Relationship Id="rId5" Type="http://schemas.openxmlformats.org/officeDocument/2006/relationships/tags" Target="../tags/tag1546.xml"/><Relationship Id="rId90" Type="http://schemas.openxmlformats.org/officeDocument/2006/relationships/slide" Target="slide34.xml"/><Relationship Id="rId95" Type="http://schemas.openxmlformats.org/officeDocument/2006/relationships/slide" Target="slide39.xml"/><Relationship Id="rId22" Type="http://schemas.openxmlformats.org/officeDocument/2006/relationships/tags" Target="../tags/tag1563.xml"/><Relationship Id="rId27" Type="http://schemas.openxmlformats.org/officeDocument/2006/relationships/tags" Target="../tags/tag1568.xml"/><Relationship Id="rId43" Type="http://schemas.openxmlformats.org/officeDocument/2006/relationships/tags" Target="../tags/tag1584.xml"/><Relationship Id="rId48" Type="http://schemas.openxmlformats.org/officeDocument/2006/relationships/tags" Target="../tags/tag1589.xml"/><Relationship Id="rId64" Type="http://schemas.openxmlformats.org/officeDocument/2006/relationships/slide" Target="slide3.xml"/><Relationship Id="rId69" Type="http://schemas.openxmlformats.org/officeDocument/2006/relationships/slide" Target="slide9.xml"/><Relationship Id="rId80" Type="http://schemas.openxmlformats.org/officeDocument/2006/relationships/slide" Target="slide22.xml"/><Relationship Id="rId85" Type="http://schemas.openxmlformats.org/officeDocument/2006/relationships/slide" Target="slide29.xml"/><Relationship Id="rId12" Type="http://schemas.openxmlformats.org/officeDocument/2006/relationships/tags" Target="../tags/tag1553.xml"/><Relationship Id="rId17" Type="http://schemas.openxmlformats.org/officeDocument/2006/relationships/tags" Target="../tags/tag1558.xml"/><Relationship Id="rId33" Type="http://schemas.openxmlformats.org/officeDocument/2006/relationships/tags" Target="../tags/tag1574.xml"/><Relationship Id="rId38" Type="http://schemas.openxmlformats.org/officeDocument/2006/relationships/tags" Target="../tags/tag1579.xml"/><Relationship Id="rId59" Type="http://schemas.openxmlformats.org/officeDocument/2006/relationships/hyperlink" Target="http://www.nceas.ucsb.edu/" TargetMode="External"/><Relationship Id="rId103" Type="http://schemas.openxmlformats.org/officeDocument/2006/relationships/slide" Target="slide48.xml"/><Relationship Id="rId108" Type="http://schemas.openxmlformats.org/officeDocument/2006/relationships/slide" Target="slide53.xml"/><Relationship Id="rId54" Type="http://schemas.openxmlformats.org/officeDocument/2006/relationships/slideLayout" Target="../slideLayouts/slideLayout2.xml"/><Relationship Id="rId70" Type="http://schemas.openxmlformats.org/officeDocument/2006/relationships/slide" Target="slide10.xml"/><Relationship Id="rId75" Type="http://schemas.openxmlformats.org/officeDocument/2006/relationships/slide" Target="slide16.xml"/><Relationship Id="rId91" Type="http://schemas.openxmlformats.org/officeDocument/2006/relationships/slide" Target="slide35.xml"/><Relationship Id="rId96" Type="http://schemas.openxmlformats.org/officeDocument/2006/relationships/slide" Target="slide40.xml"/><Relationship Id="rId1" Type="http://schemas.openxmlformats.org/officeDocument/2006/relationships/tags" Target="../tags/tag1542.xml"/><Relationship Id="rId6" Type="http://schemas.openxmlformats.org/officeDocument/2006/relationships/tags" Target="../tags/tag1547.xml"/><Relationship Id="rId15" Type="http://schemas.openxmlformats.org/officeDocument/2006/relationships/tags" Target="../tags/tag1556.xml"/><Relationship Id="rId23" Type="http://schemas.openxmlformats.org/officeDocument/2006/relationships/tags" Target="../tags/tag1564.xml"/><Relationship Id="rId28" Type="http://schemas.openxmlformats.org/officeDocument/2006/relationships/tags" Target="../tags/tag1569.xml"/><Relationship Id="rId36" Type="http://schemas.openxmlformats.org/officeDocument/2006/relationships/tags" Target="../tags/tag1577.xml"/><Relationship Id="rId49" Type="http://schemas.openxmlformats.org/officeDocument/2006/relationships/tags" Target="../tags/tag1590.xml"/><Relationship Id="rId57" Type="http://schemas.openxmlformats.org/officeDocument/2006/relationships/image" Target="../media/image20.jpeg"/><Relationship Id="rId106" Type="http://schemas.openxmlformats.org/officeDocument/2006/relationships/slide" Target="slide51.xml"/><Relationship Id="rId10" Type="http://schemas.openxmlformats.org/officeDocument/2006/relationships/tags" Target="../tags/tag1551.xml"/><Relationship Id="rId31" Type="http://schemas.openxmlformats.org/officeDocument/2006/relationships/tags" Target="../tags/tag1572.xml"/><Relationship Id="rId44" Type="http://schemas.openxmlformats.org/officeDocument/2006/relationships/tags" Target="../tags/tag1585.xml"/><Relationship Id="rId52" Type="http://schemas.openxmlformats.org/officeDocument/2006/relationships/tags" Target="../tags/tag1593.xml"/><Relationship Id="rId60" Type="http://schemas.openxmlformats.org/officeDocument/2006/relationships/image" Target="../media/image22.png"/><Relationship Id="rId65" Type="http://schemas.openxmlformats.org/officeDocument/2006/relationships/slide" Target="slide4.xml"/><Relationship Id="rId73" Type="http://schemas.openxmlformats.org/officeDocument/2006/relationships/slide" Target="slide13.xml"/><Relationship Id="rId78" Type="http://schemas.openxmlformats.org/officeDocument/2006/relationships/slide" Target="slide20.xml"/><Relationship Id="rId81" Type="http://schemas.openxmlformats.org/officeDocument/2006/relationships/slide" Target="slide23.xml"/><Relationship Id="rId86" Type="http://schemas.openxmlformats.org/officeDocument/2006/relationships/slide" Target="slide30.xml"/><Relationship Id="rId94" Type="http://schemas.openxmlformats.org/officeDocument/2006/relationships/slide" Target="slide38.xml"/><Relationship Id="rId99" Type="http://schemas.openxmlformats.org/officeDocument/2006/relationships/slide" Target="slide43.xml"/><Relationship Id="rId101" Type="http://schemas.openxmlformats.org/officeDocument/2006/relationships/slide" Target="slide46.xml"/><Relationship Id="rId4" Type="http://schemas.openxmlformats.org/officeDocument/2006/relationships/tags" Target="../tags/tag1545.xml"/><Relationship Id="rId9" Type="http://schemas.openxmlformats.org/officeDocument/2006/relationships/tags" Target="../tags/tag1550.xml"/><Relationship Id="rId13" Type="http://schemas.openxmlformats.org/officeDocument/2006/relationships/tags" Target="../tags/tag1554.xml"/><Relationship Id="rId18" Type="http://schemas.openxmlformats.org/officeDocument/2006/relationships/tags" Target="../tags/tag1559.xml"/><Relationship Id="rId39" Type="http://schemas.openxmlformats.org/officeDocument/2006/relationships/tags" Target="../tags/tag1580.xml"/><Relationship Id="rId109" Type="http://schemas.openxmlformats.org/officeDocument/2006/relationships/slide" Target="slide54.xml"/><Relationship Id="rId34" Type="http://schemas.openxmlformats.org/officeDocument/2006/relationships/tags" Target="../tags/tag1575.xml"/><Relationship Id="rId50" Type="http://schemas.openxmlformats.org/officeDocument/2006/relationships/tags" Target="../tags/tag1591.xml"/><Relationship Id="rId55" Type="http://schemas.openxmlformats.org/officeDocument/2006/relationships/notesSlide" Target="../notesSlides/notesSlide7.xml"/><Relationship Id="rId76" Type="http://schemas.openxmlformats.org/officeDocument/2006/relationships/slide" Target="slide18.xml"/><Relationship Id="rId97" Type="http://schemas.openxmlformats.org/officeDocument/2006/relationships/slide" Target="slide41.xml"/><Relationship Id="rId104" Type="http://schemas.openxmlformats.org/officeDocument/2006/relationships/slide" Target="slide49.xml"/><Relationship Id="rId7" Type="http://schemas.openxmlformats.org/officeDocument/2006/relationships/tags" Target="../tags/tag1548.xml"/><Relationship Id="rId71" Type="http://schemas.openxmlformats.org/officeDocument/2006/relationships/slide" Target="slide11.xml"/><Relationship Id="rId92" Type="http://schemas.openxmlformats.org/officeDocument/2006/relationships/slide" Target="slide36.xml"/><Relationship Id="rId2" Type="http://schemas.openxmlformats.org/officeDocument/2006/relationships/tags" Target="../tags/tag1543.xml"/><Relationship Id="rId29" Type="http://schemas.openxmlformats.org/officeDocument/2006/relationships/tags" Target="../tags/tag1570.xml"/><Relationship Id="rId24" Type="http://schemas.openxmlformats.org/officeDocument/2006/relationships/tags" Target="../tags/tag1565.xml"/><Relationship Id="rId40" Type="http://schemas.openxmlformats.org/officeDocument/2006/relationships/tags" Target="../tags/tag1581.xml"/><Relationship Id="rId45" Type="http://schemas.openxmlformats.org/officeDocument/2006/relationships/tags" Target="../tags/tag1586.xml"/><Relationship Id="rId66" Type="http://schemas.openxmlformats.org/officeDocument/2006/relationships/slide" Target="slide5.xml"/><Relationship Id="rId87" Type="http://schemas.openxmlformats.org/officeDocument/2006/relationships/slide" Target="slide31.xml"/><Relationship Id="rId61" Type="http://schemas.openxmlformats.org/officeDocument/2006/relationships/hyperlink" Target="http://journal.r-project.org/archive/2013-1/kahle-wickham.pdf" TargetMode="External"/><Relationship Id="rId82" Type="http://schemas.openxmlformats.org/officeDocument/2006/relationships/slide" Target="slide25.xml"/><Relationship Id="rId19" Type="http://schemas.openxmlformats.org/officeDocument/2006/relationships/tags" Target="../tags/tag1560.xml"/><Relationship Id="rId14" Type="http://schemas.openxmlformats.org/officeDocument/2006/relationships/tags" Target="../tags/tag1555.xml"/><Relationship Id="rId30" Type="http://schemas.openxmlformats.org/officeDocument/2006/relationships/tags" Target="../tags/tag1571.xml"/><Relationship Id="rId35" Type="http://schemas.openxmlformats.org/officeDocument/2006/relationships/tags" Target="../tags/tag1576.xml"/><Relationship Id="rId56" Type="http://schemas.openxmlformats.org/officeDocument/2006/relationships/image" Target="../media/image19.jpeg"/><Relationship Id="rId77" Type="http://schemas.openxmlformats.org/officeDocument/2006/relationships/slide" Target="slide19.xml"/><Relationship Id="rId100" Type="http://schemas.openxmlformats.org/officeDocument/2006/relationships/slide" Target="slide44.xml"/><Relationship Id="rId105" Type="http://schemas.openxmlformats.org/officeDocument/2006/relationships/slide" Target="slide50.xml"/><Relationship Id="rId8" Type="http://schemas.openxmlformats.org/officeDocument/2006/relationships/tags" Target="../tags/tag1549.xml"/><Relationship Id="rId51" Type="http://schemas.openxmlformats.org/officeDocument/2006/relationships/tags" Target="../tags/tag1592.xml"/><Relationship Id="rId72" Type="http://schemas.openxmlformats.org/officeDocument/2006/relationships/slide" Target="slide12.xml"/><Relationship Id="rId93" Type="http://schemas.openxmlformats.org/officeDocument/2006/relationships/slide" Target="slide37.xml"/><Relationship Id="rId98" Type="http://schemas.openxmlformats.org/officeDocument/2006/relationships/slide" Target="slide42.xml"/><Relationship Id="rId3" Type="http://schemas.openxmlformats.org/officeDocument/2006/relationships/tags" Target="../tags/tag1544.xml"/><Relationship Id="rId25" Type="http://schemas.openxmlformats.org/officeDocument/2006/relationships/tags" Target="../tags/tag1566.xml"/><Relationship Id="rId46" Type="http://schemas.openxmlformats.org/officeDocument/2006/relationships/tags" Target="../tags/tag1587.xml"/><Relationship Id="rId67" Type="http://schemas.openxmlformats.org/officeDocument/2006/relationships/slide" Target="slide7.xml"/><Relationship Id="rId20" Type="http://schemas.openxmlformats.org/officeDocument/2006/relationships/tags" Target="../tags/tag1561.xml"/><Relationship Id="rId41" Type="http://schemas.openxmlformats.org/officeDocument/2006/relationships/tags" Target="../tags/tag1582.xml"/><Relationship Id="rId62" Type="http://schemas.openxmlformats.org/officeDocument/2006/relationships/slide" Target="slide1.xml"/><Relationship Id="rId83" Type="http://schemas.openxmlformats.org/officeDocument/2006/relationships/slide" Target="slide26.xml"/><Relationship Id="rId88" Type="http://schemas.openxmlformats.org/officeDocument/2006/relationships/slide" Target="slide32.xml"/></Relationships>
</file>

<file path=ppt/slides/_rels/slide36.xml.rels><?xml version="1.0" encoding="UTF-8" standalone="yes"?>
<Relationships xmlns="http://schemas.openxmlformats.org/package/2006/relationships"><Relationship Id="rId26" Type="http://schemas.openxmlformats.org/officeDocument/2006/relationships/tags" Target="../tags/tag1620.xml"/><Relationship Id="rId21" Type="http://schemas.openxmlformats.org/officeDocument/2006/relationships/tags" Target="../tags/tag1615.xml"/><Relationship Id="rId42" Type="http://schemas.openxmlformats.org/officeDocument/2006/relationships/tags" Target="../tags/tag1636.xml"/><Relationship Id="rId47" Type="http://schemas.openxmlformats.org/officeDocument/2006/relationships/tags" Target="../tags/tag1641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1610.xml"/><Relationship Id="rId11" Type="http://schemas.openxmlformats.org/officeDocument/2006/relationships/tags" Target="../tags/tag1605.xml"/><Relationship Id="rId32" Type="http://schemas.openxmlformats.org/officeDocument/2006/relationships/tags" Target="../tags/tag1626.xml"/><Relationship Id="rId37" Type="http://schemas.openxmlformats.org/officeDocument/2006/relationships/tags" Target="../tags/tag1631.xml"/><Relationship Id="rId53" Type="http://schemas.openxmlformats.org/officeDocument/2006/relationships/tags" Target="../tags/tag1647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1599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1616.xml"/><Relationship Id="rId27" Type="http://schemas.openxmlformats.org/officeDocument/2006/relationships/tags" Target="../tags/tag1621.xml"/><Relationship Id="rId43" Type="http://schemas.openxmlformats.org/officeDocument/2006/relationships/tags" Target="../tags/tag1637.xml"/><Relationship Id="rId48" Type="http://schemas.openxmlformats.org/officeDocument/2006/relationships/tags" Target="../tags/tag1642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1606.xml"/><Relationship Id="rId17" Type="http://schemas.openxmlformats.org/officeDocument/2006/relationships/tags" Target="../tags/tag1611.xml"/><Relationship Id="rId25" Type="http://schemas.openxmlformats.org/officeDocument/2006/relationships/tags" Target="../tags/tag1619.xml"/><Relationship Id="rId33" Type="http://schemas.openxmlformats.org/officeDocument/2006/relationships/tags" Target="../tags/tag1627.xml"/><Relationship Id="rId38" Type="http://schemas.openxmlformats.org/officeDocument/2006/relationships/tags" Target="../tags/tag1632.xml"/><Relationship Id="rId46" Type="http://schemas.openxmlformats.org/officeDocument/2006/relationships/tags" Target="../tags/tag1640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1614.xml"/><Relationship Id="rId41" Type="http://schemas.openxmlformats.org/officeDocument/2006/relationships/tags" Target="../tags/tag1635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1595.xml"/><Relationship Id="rId6" Type="http://schemas.openxmlformats.org/officeDocument/2006/relationships/tags" Target="../tags/tag1600.xml"/><Relationship Id="rId15" Type="http://schemas.openxmlformats.org/officeDocument/2006/relationships/tags" Target="../tags/tag1609.xml"/><Relationship Id="rId23" Type="http://schemas.openxmlformats.org/officeDocument/2006/relationships/tags" Target="../tags/tag1617.xml"/><Relationship Id="rId28" Type="http://schemas.openxmlformats.org/officeDocument/2006/relationships/tags" Target="../tags/tag1622.xml"/><Relationship Id="rId36" Type="http://schemas.openxmlformats.org/officeDocument/2006/relationships/tags" Target="../tags/tag1630.xml"/><Relationship Id="rId49" Type="http://schemas.openxmlformats.org/officeDocument/2006/relationships/tags" Target="../tags/tag1643.xml"/><Relationship Id="rId57" Type="http://schemas.openxmlformats.org/officeDocument/2006/relationships/slide" Target="slide2.xml"/><Relationship Id="rId10" Type="http://schemas.openxmlformats.org/officeDocument/2006/relationships/tags" Target="../tags/tag1604.xml"/><Relationship Id="rId31" Type="http://schemas.openxmlformats.org/officeDocument/2006/relationships/tags" Target="../tags/tag1625.xml"/><Relationship Id="rId44" Type="http://schemas.openxmlformats.org/officeDocument/2006/relationships/tags" Target="../tags/tag1638.xml"/><Relationship Id="rId52" Type="http://schemas.openxmlformats.org/officeDocument/2006/relationships/tags" Target="../tags/tag1646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1598.xml"/><Relationship Id="rId9" Type="http://schemas.openxmlformats.org/officeDocument/2006/relationships/tags" Target="../tags/tag1603.xml"/><Relationship Id="rId13" Type="http://schemas.openxmlformats.org/officeDocument/2006/relationships/tags" Target="../tags/tag1607.xml"/><Relationship Id="rId18" Type="http://schemas.openxmlformats.org/officeDocument/2006/relationships/tags" Target="../tags/tag1612.xml"/><Relationship Id="rId39" Type="http://schemas.openxmlformats.org/officeDocument/2006/relationships/tags" Target="../tags/tag1633.xml"/><Relationship Id="rId34" Type="http://schemas.openxmlformats.org/officeDocument/2006/relationships/tags" Target="../tags/tag1628.xml"/><Relationship Id="rId50" Type="http://schemas.openxmlformats.org/officeDocument/2006/relationships/tags" Target="../tags/tag1644.xml"/><Relationship Id="rId55" Type="http://schemas.openxmlformats.org/officeDocument/2006/relationships/notesSlide" Target="../notesSlides/notesSlide8.xml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1601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1596.xml"/><Relationship Id="rId29" Type="http://schemas.openxmlformats.org/officeDocument/2006/relationships/tags" Target="../tags/tag1623.xml"/><Relationship Id="rId24" Type="http://schemas.openxmlformats.org/officeDocument/2006/relationships/tags" Target="../tags/tag1618.xml"/><Relationship Id="rId40" Type="http://schemas.openxmlformats.org/officeDocument/2006/relationships/tags" Target="../tags/tag1634.xml"/><Relationship Id="rId45" Type="http://schemas.openxmlformats.org/officeDocument/2006/relationships/tags" Target="../tags/tag1639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1613.xml"/><Relationship Id="rId14" Type="http://schemas.openxmlformats.org/officeDocument/2006/relationships/tags" Target="../tags/tag1608.xml"/><Relationship Id="rId30" Type="http://schemas.openxmlformats.org/officeDocument/2006/relationships/tags" Target="../tags/tag1624.xml"/><Relationship Id="rId35" Type="http://schemas.openxmlformats.org/officeDocument/2006/relationships/tags" Target="../tags/tag1629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1602.xml"/><Relationship Id="rId51" Type="http://schemas.openxmlformats.org/officeDocument/2006/relationships/tags" Target="../tags/tag1645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1597.xml"/></Relationships>
</file>

<file path=ppt/slides/_rels/slide37.xml.rels><?xml version="1.0" encoding="UTF-8" standalone="yes"?>
<Relationships xmlns="http://schemas.openxmlformats.org/package/2006/relationships"><Relationship Id="rId26" Type="http://schemas.openxmlformats.org/officeDocument/2006/relationships/tags" Target="../tags/tag1673.xml"/><Relationship Id="rId21" Type="http://schemas.openxmlformats.org/officeDocument/2006/relationships/tags" Target="../tags/tag1668.xml"/><Relationship Id="rId42" Type="http://schemas.openxmlformats.org/officeDocument/2006/relationships/tags" Target="../tags/tag1689.xml"/><Relationship Id="rId47" Type="http://schemas.openxmlformats.org/officeDocument/2006/relationships/tags" Target="../tags/tag1694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1663.xml"/><Relationship Id="rId11" Type="http://schemas.openxmlformats.org/officeDocument/2006/relationships/tags" Target="../tags/tag1658.xml"/><Relationship Id="rId32" Type="http://schemas.openxmlformats.org/officeDocument/2006/relationships/tags" Target="../tags/tag1679.xml"/><Relationship Id="rId37" Type="http://schemas.openxmlformats.org/officeDocument/2006/relationships/tags" Target="../tags/tag1684.xml"/><Relationship Id="rId53" Type="http://schemas.openxmlformats.org/officeDocument/2006/relationships/tags" Target="../tags/tag1700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1652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1669.xml"/><Relationship Id="rId27" Type="http://schemas.openxmlformats.org/officeDocument/2006/relationships/tags" Target="../tags/tag1674.xml"/><Relationship Id="rId43" Type="http://schemas.openxmlformats.org/officeDocument/2006/relationships/tags" Target="../tags/tag1690.xml"/><Relationship Id="rId48" Type="http://schemas.openxmlformats.org/officeDocument/2006/relationships/tags" Target="../tags/tag1695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1659.xml"/><Relationship Id="rId17" Type="http://schemas.openxmlformats.org/officeDocument/2006/relationships/tags" Target="../tags/tag1664.xml"/><Relationship Id="rId25" Type="http://schemas.openxmlformats.org/officeDocument/2006/relationships/tags" Target="../tags/tag1672.xml"/><Relationship Id="rId33" Type="http://schemas.openxmlformats.org/officeDocument/2006/relationships/tags" Target="../tags/tag1680.xml"/><Relationship Id="rId38" Type="http://schemas.openxmlformats.org/officeDocument/2006/relationships/tags" Target="../tags/tag1685.xml"/><Relationship Id="rId46" Type="http://schemas.openxmlformats.org/officeDocument/2006/relationships/tags" Target="../tags/tag1693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1667.xml"/><Relationship Id="rId41" Type="http://schemas.openxmlformats.org/officeDocument/2006/relationships/tags" Target="../tags/tag1688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1648.xml"/><Relationship Id="rId6" Type="http://schemas.openxmlformats.org/officeDocument/2006/relationships/tags" Target="../tags/tag1653.xml"/><Relationship Id="rId15" Type="http://schemas.openxmlformats.org/officeDocument/2006/relationships/tags" Target="../tags/tag1662.xml"/><Relationship Id="rId23" Type="http://schemas.openxmlformats.org/officeDocument/2006/relationships/tags" Target="../tags/tag1670.xml"/><Relationship Id="rId28" Type="http://schemas.openxmlformats.org/officeDocument/2006/relationships/tags" Target="../tags/tag1675.xml"/><Relationship Id="rId36" Type="http://schemas.openxmlformats.org/officeDocument/2006/relationships/tags" Target="../tags/tag1683.xml"/><Relationship Id="rId49" Type="http://schemas.openxmlformats.org/officeDocument/2006/relationships/tags" Target="../tags/tag1696.xml"/><Relationship Id="rId57" Type="http://schemas.openxmlformats.org/officeDocument/2006/relationships/slide" Target="slide2.xml"/><Relationship Id="rId10" Type="http://schemas.openxmlformats.org/officeDocument/2006/relationships/tags" Target="../tags/tag1657.xml"/><Relationship Id="rId31" Type="http://schemas.openxmlformats.org/officeDocument/2006/relationships/tags" Target="../tags/tag1678.xml"/><Relationship Id="rId44" Type="http://schemas.openxmlformats.org/officeDocument/2006/relationships/tags" Target="../tags/tag1691.xml"/><Relationship Id="rId52" Type="http://schemas.openxmlformats.org/officeDocument/2006/relationships/tags" Target="../tags/tag1699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1651.xml"/><Relationship Id="rId9" Type="http://schemas.openxmlformats.org/officeDocument/2006/relationships/tags" Target="../tags/tag1656.xml"/><Relationship Id="rId13" Type="http://schemas.openxmlformats.org/officeDocument/2006/relationships/tags" Target="../tags/tag1660.xml"/><Relationship Id="rId18" Type="http://schemas.openxmlformats.org/officeDocument/2006/relationships/tags" Target="../tags/tag1665.xml"/><Relationship Id="rId39" Type="http://schemas.openxmlformats.org/officeDocument/2006/relationships/tags" Target="../tags/tag1686.xml"/><Relationship Id="rId34" Type="http://schemas.openxmlformats.org/officeDocument/2006/relationships/tags" Target="../tags/tag1681.xml"/><Relationship Id="rId50" Type="http://schemas.openxmlformats.org/officeDocument/2006/relationships/tags" Target="../tags/tag1697.xml"/><Relationship Id="rId55" Type="http://schemas.openxmlformats.org/officeDocument/2006/relationships/notesSlide" Target="../notesSlides/notesSlide9.xml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1654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1649.xml"/><Relationship Id="rId29" Type="http://schemas.openxmlformats.org/officeDocument/2006/relationships/tags" Target="../tags/tag1676.xml"/><Relationship Id="rId24" Type="http://schemas.openxmlformats.org/officeDocument/2006/relationships/tags" Target="../tags/tag1671.xml"/><Relationship Id="rId40" Type="http://schemas.openxmlformats.org/officeDocument/2006/relationships/tags" Target="../tags/tag1687.xml"/><Relationship Id="rId45" Type="http://schemas.openxmlformats.org/officeDocument/2006/relationships/tags" Target="../tags/tag1692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1666.xml"/><Relationship Id="rId14" Type="http://schemas.openxmlformats.org/officeDocument/2006/relationships/tags" Target="../tags/tag1661.xml"/><Relationship Id="rId30" Type="http://schemas.openxmlformats.org/officeDocument/2006/relationships/tags" Target="../tags/tag1677.xml"/><Relationship Id="rId35" Type="http://schemas.openxmlformats.org/officeDocument/2006/relationships/tags" Target="../tags/tag1682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1655.xml"/><Relationship Id="rId51" Type="http://schemas.openxmlformats.org/officeDocument/2006/relationships/tags" Target="../tags/tag1698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1650.xml"/></Relationships>
</file>

<file path=ppt/slides/_rels/slide38.xml.rels><?xml version="1.0" encoding="UTF-8" standalone="yes"?>
<Relationships xmlns="http://schemas.openxmlformats.org/package/2006/relationships"><Relationship Id="rId26" Type="http://schemas.openxmlformats.org/officeDocument/2006/relationships/tags" Target="../tags/tag1726.xml"/><Relationship Id="rId21" Type="http://schemas.openxmlformats.org/officeDocument/2006/relationships/tags" Target="../tags/tag1721.xml"/><Relationship Id="rId42" Type="http://schemas.openxmlformats.org/officeDocument/2006/relationships/tags" Target="../tags/tag1742.xml"/><Relationship Id="rId47" Type="http://schemas.openxmlformats.org/officeDocument/2006/relationships/tags" Target="../tags/tag1747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1716.xml"/><Relationship Id="rId11" Type="http://schemas.openxmlformats.org/officeDocument/2006/relationships/tags" Target="../tags/tag1711.xml"/><Relationship Id="rId32" Type="http://schemas.openxmlformats.org/officeDocument/2006/relationships/tags" Target="../tags/tag1732.xml"/><Relationship Id="rId37" Type="http://schemas.openxmlformats.org/officeDocument/2006/relationships/tags" Target="../tags/tag1737.xml"/><Relationship Id="rId53" Type="http://schemas.openxmlformats.org/officeDocument/2006/relationships/tags" Target="../tags/tag1753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1705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1722.xml"/><Relationship Id="rId27" Type="http://schemas.openxmlformats.org/officeDocument/2006/relationships/tags" Target="../tags/tag1727.xml"/><Relationship Id="rId43" Type="http://schemas.openxmlformats.org/officeDocument/2006/relationships/tags" Target="../tags/tag1743.xml"/><Relationship Id="rId48" Type="http://schemas.openxmlformats.org/officeDocument/2006/relationships/tags" Target="../tags/tag1748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1712.xml"/><Relationship Id="rId17" Type="http://schemas.openxmlformats.org/officeDocument/2006/relationships/tags" Target="../tags/tag1717.xml"/><Relationship Id="rId25" Type="http://schemas.openxmlformats.org/officeDocument/2006/relationships/tags" Target="../tags/tag1725.xml"/><Relationship Id="rId33" Type="http://schemas.openxmlformats.org/officeDocument/2006/relationships/tags" Target="../tags/tag1733.xml"/><Relationship Id="rId38" Type="http://schemas.openxmlformats.org/officeDocument/2006/relationships/tags" Target="../tags/tag1738.xml"/><Relationship Id="rId46" Type="http://schemas.openxmlformats.org/officeDocument/2006/relationships/tags" Target="../tags/tag1746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1720.xml"/><Relationship Id="rId41" Type="http://schemas.openxmlformats.org/officeDocument/2006/relationships/tags" Target="../tags/tag1741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1701.xml"/><Relationship Id="rId6" Type="http://schemas.openxmlformats.org/officeDocument/2006/relationships/tags" Target="../tags/tag1706.xml"/><Relationship Id="rId15" Type="http://schemas.openxmlformats.org/officeDocument/2006/relationships/tags" Target="../tags/tag1715.xml"/><Relationship Id="rId23" Type="http://schemas.openxmlformats.org/officeDocument/2006/relationships/tags" Target="../tags/tag1723.xml"/><Relationship Id="rId28" Type="http://schemas.openxmlformats.org/officeDocument/2006/relationships/tags" Target="../tags/tag1728.xml"/><Relationship Id="rId36" Type="http://schemas.openxmlformats.org/officeDocument/2006/relationships/tags" Target="../tags/tag1736.xml"/><Relationship Id="rId49" Type="http://schemas.openxmlformats.org/officeDocument/2006/relationships/tags" Target="../tags/tag1749.xml"/><Relationship Id="rId57" Type="http://schemas.openxmlformats.org/officeDocument/2006/relationships/slide" Target="slide1.xml"/><Relationship Id="rId10" Type="http://schemas.openxmlformats.org/officeDocument/2006/relationships/tags" Target="../tags/tag1710.xml"/><Relationship Id="rId31" Type="http://schemas.openxmlformats.org/officeDocument/2006/relationships/tags" Target="../tags/tag1731.xml"/><Relationship Id="rId44" Type="http://schemas.openxmlformats.org/officeDocument/2006/relationships/tags" Target="../tags/tag1744.xml"/><Relationship Id="rId52" Type="http://schemas.openxmlformats.org/officeDocument/2006/relationships/tags" Target="../tags/tag1752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1704.xml"/><Relationship Id="rId9" Type="http://schemas.openxmlformats.org/officeDocument/2006/relationships/tags" Target="../tags/tag1709.xml"/><Relationship Id="rId13" Type="http://schemas.openxmlformats.org/officeDocument/2006/relationships/tags" Target="../tags/tag1713.xml"/><Relationship Id="rId18" Type="http://schemas.openxmlformats.org/officeDocument/2006/relationships/tags" Target="../tags/tag1718.xml"/><Relationship Id="rId39" Type="http://schemas.openxmlformats.org/officeDocument/2006/relationships/tags" Target="../tags/tag1739.xml"/><Relationship Id="rId34" Type="http://schemas.openxmlformats.org/officeDocument/2006/relationships/tags" Target="../tags/tag1734.xml"/><Relationship Id="rId50" Type="http://schemas.openxmlformats.org/officeDocument/2006/relationships/tags" Target="../tags/tag1750.xml"/><Relationship Id="rId55" Type="http://schemas.openxmlformats.org/officeDocument/2006/relationships/notesSlide" Target="../notesSlides/notesSlide10.xml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1707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1702.xml"/><Relationship Id="rId29" Type="http://schemas.openxmlformats.org/officeDocument/2006/relationships/tags" Target="../tags/tag1729.xml"/><Relationship Id="rId24" Type="http://schemas.openxmlformats.org/officeDocument/2006/relationships/tags" Target="../tags/tag1724.xml"/><Relationship Id="rId40" Type="http://schemas.openxmlformats.org/officeDocument/2006/relationships/tags" Target="../tags/tag1740.xml"/><Relationship Id="rId45" Type="http://schemas.openxmlformats.org/officeDocument/2006/relationships/tags" Target="../tags/tag1745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1719.xml"/><Relationship Id="rId14" Type="http://schemas.openxmlformats.org/officeDocument/2006/relationships/tags" Target="../tags/tag1714.xml"/><Relationship Id="rId30" Type="http://schemas.openxmlformats.org/officeDocument/2006/relationships/tags" Target="../tags/tag1730.xml"/><Relationship Id="rId35" Type="http://schemas.openxmlformats.org/officeDocument/2006/relationships/tags" Target="../tags/tag1735.xml"/><Relationship Id="rId56" Type="http://schemas.openxmlformats.org/officeDocument/2006/relationships/image" Target="../media/image1.png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1708.xml"/><Relationship Id="rId51" Type="http://schemas.openxmlformats.org/officeDocument/2006/relationships/tags" Target="../tags/tag1751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1703.xml"/></Relationships>
</file>

<file path=ppt/slides/_rels/slide39.xml.rels><?xml version="1.0" encoding="UTF-8" standalone="yes"?>
<Relationships xmlns="http://schemas.openxmlformats.org/package/2006/relationships"><Relationship Id="rId26" Type="http://schemas.openxmlformats.org/officeDocument/2006/relationships/tags" Target="../tags/tag1779.xml"/><Relationship Id="rId21" Type="http://schemas.openxmlformats.org/officeDocument/2006/relationships/tags" Target="../tags/tag1774.xml"/><Relationship Id="rId42" Type="http://schemas.openxmlformats.org/officeDocument/2006/relationships/tags" Target="../tags/tag1795.xml"/><Relationship Id="rId47" Type="http://schemas.openxmlformats.org/officeDocument/2006/relationships/tags" Target="../tags/tag1800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1769.xml"/><Relationship Id="rId11" Type="http://schemas.openxmlformats.org/officeDocument/2006/relationships/tags" Target="../tags/tag1764.xml"/><Relationship Id="rId32" Type="http://schemas.openxmlformats.org/officeDocument/2006/relationships/tags" Target="../tags/tag1785.xml"/><Relationship Id="rId37" Type="http://schemas.openxmlformats.org/officeDocument/2006/relationships/tags" Target="../tags/tag1790.xml"/><Relationship Id="rId53" Type="http://schemas.openxmlformats.org/officeDocument/2006/relationships/tags" Target="../tags/tag1806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1758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1775.xml"/><Relationship Id="rId27" Type="http://schemas.openxmlformats.org/officeDocument/2006/relationships/tags" Target="../tags/tag1780.xml"/><Relationship Id="rId43" Type="http://schemas.openxmlformats.org/officeDocument/2006/relationships/tags" Target="../tags/tag1796.xml"/><Relationship Id="rId48" Type="http://schemas.openxmlformats.org/officeDocument/2006/relationships/tags" Target="../tags/tag1801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1765.xml"/><Relationship Id="rId17" Type="http://schemas.openxmlformats.org/officeDocument/2006/relationships/tags" Target="../tags/tag1770.xml"/><Relationship Id="rId25" Type="http://schemas.openxmlformats.org/officeDocument/2006/relationships/tags" Target="../tags/tag1778.xml"/><Relationship Id="rId33" Type="http://schemas.openxmlformats.org/officeDocument/2006/relationships/tags" Target="../tags/tag1786.xml"/><Relationship Id="rId38" Type="http://schemas.openxmlformats.org/officeDocument/2006/relationships/tags" Target="../tags/tag1791.xml"/><Relationship Id="rId46" Type="http://schemas.openxmlformats.org/officeDocument/2006/relationships/tags" Target="../tags/tag1799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1773.xml"/><Relationship Id="rId41" Type="http://schemas.openxmlformats.org/officeDocument/2006/relationships/tags" Target="../tags/tag1794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1754.xml"/><Relationship Id="rId6" Type="http://schemas.openxmlformats.org/officeDocument/2006/relationships/tags" Target="../tags/tag1759.xml"/><Relationship Id="rId15" Type="http://schemas.openxmlformats.org/officeDocument/2006/relationships/tags" Target="../tags/tag1768.xml"/><Relationship Id="rId23" Type="http://schemas.openxmlformats.org/officeDocument/2006/relationships/tags" Target="../tags/tag1776.xml"/><Relationship Id="rId28" Type="http://schemas.openxmlformats.org/officeDocument/2006/relationships/tags" Target="../tags/tag1781.xml"/><Relationship Id="rId36" Type="http://schemas.openxmlformats.org/officeDocument/2006/relationships/tags" Target="../tags/tag1789.xml"/><Relationship Id="rId49" Type="http://schemas.openxmlformats.org/officeDocument/2006/relationships/tags" Target="../tags/tag1802.xml"/><Relationship Id="rId57" Type="http://schemas.openxmlformats.org/officeDocument/2006/relationships/slide" Target="slide1.xml"/><Relationship Id="rId10" Type="http://schemas.openxmlformats.org/officeDocument/2006/relationships/tags" Target="../tags/tag1763.xml"/><Relationship Id="rId31" Type="http://schemas.openxmlformats.org/officeDocument/2006/relationships/tags" Target="../tags/tag1784.xml"/><Relationship Id="rId44" Type="http://schemas.openxmlformats.org/officeDocument/2006/relationships/tags" Target="../tags/tag1797.xml"/><Relationship Id="rId52" Type="http://schemas.openxmlformats.org/officeDocument/2006/relationships/tags" Target="../tags/tag1805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1757.xml"/><Relationship Id="rId9" Type="http://schemas.openxmlformats.org/officeDocument/2006/relationships/tags" Target="../tags/tag1762.xml"/><Relationship Id="rId13" Type="http://schemas.openxmlformats.org/officeDocument/2006/relationships/tags" Target="../tags/tag1766.xml"/><Relationship Id="rId18" Type="http://schemas.openxmlformats.org/officeDocument/2006/relationships/tags" Target="../tags/tag1771.xml"/><Relationship Id="rId39" Type="http://schemas.openxmlformats.org/officeDocument/2006/relationships/tags" Target="../tags/tag1792.xml"/><Relationship Id="rId34" Type="http://schemas.openxmlformats.org/officeDocument/2006/relationships/tags" Target="../tags/tag1787.xml"/><Relationship Id="rId50" Type="http://schemas.openxmlformats.org/officeDocument/2006/relationships/tags" Target="../tags/tag1803.xml"/><Relationship Id="rId55" Type="http://schemas.openxmlformats.org/officeDocument/2006/relationships/notesSlide" Target="../notesSlides/notesSlide11.xml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1760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1755.xml"/><Relationship Id="rId29" Type="http://schemas.openxmlformats.org/officeDocument/2006/relationships/tags" Target="../tags/tag1782.xml"/><Relationship Id="rId24" Type="http://schemas.openxmlformats.org/officeDocument/2006/relationships/tags" Target="../tags/tag1777.xml"/><Relationship Id="rId40" Type="http://schemas.openxmlformats.org/officeDocument/2006/relationships/tags" Target="../tags/tag1793.xml"/><Relationship Id="rId45" Type="http://schemas.openxmlformats.org/officeDocument/2006/relationships/tags" Target="../tags/tag1798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1772.xml"/><Relationship Id="rId14" Type="http://schemas.openxmlformats.org/officeDocument/2006/relationships/tags" Target="../tags/tag1767.xml"/><Relationship Id="rId30" Type="http://schemas.openxmlformats.org/officeDocument/2006/relationships/tags" Target="../tags/tag1783.xml"/><Relationship Id="rId35" Type="http://schemas.openxmlformats.org/officeDocument/2006/relationships/tags" Target="../tags/tag1788.xml"/><Relationship Id="rId56" Type="http://schemas.openxmlformats.org/officeDocument/2006/relationships/image" Target="../media/image23.jpeg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1761.xml"/><Relationship Id="rId51" Type="http://schemas.openxmlformats.org/officeDocument/2006/relationships/tags" Target="../tags/tag1804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1756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tags" Target="../tags/tag187.xml"/><Relationship Id="rId21" Type="http://schemas.openxmlformats.org/officeDocument/2006/relationships/tags" Target="../tags/tag182.xml"/><Relationship Id="rId42" Type="http://schemas.openxmlformats.org/officeDocument/2006/relationships/tags" Target="../tags/tag203.xml"/><Relationship Id="rId47" Type="http://schemas.openxmlformats.org/officeDocument/2006/relationships/tags" Target="../tags/tag208.xml"/><Relationship Id="rId63" Type="http://schemas.openxmlformats.org/officeDocument/2006/relationships/slide" Target="slide9.xml"/><Relationship Id="rId68" Type="http://schemas.openxmlformats.org/officeDocument/2006/relationships/slide" Target="slide14.xml"/><Relationship Id="rId84" Type="http://schemas.openxmlformats.org/officeDocument/2006/relationships/slide" Target="slide34.xml"/><Relationship Id="rId89" Type="http://schemas.openxmlformats.org/officeDocument/2006/relationships/slide" Target="slide39.xml"/><Relationship Id="rId16" Type="http://schemas.openxmlformats.org/officeDocument/2006/relationships/tags" Target="../tags/tag177.xml"/><Relationship Id="rId11" Type="http://schemas.openxmlformats.org/officeDocument/2006/relationships/tags" Target="../tags/tag172.xml"/><Relationship Id="rId32" Type="http://schemas.openxmlformats.org/officeDocument/2006/relationships/tags" Target="../tags/tag193.xml"/><Relationship Id="rId37" Type="http://schemas.openxmlformats.org/officeDocument/2006/relationships/tags" Target="../tags/tag198.xml"/><Relationship Id="rId53" Type="http://schemas.openxmlformats.org/officeDocument/2006/relationships/tags" Target="../tags/tag214.xml"/><Relationship Id="rId58" Type="http://schemas.openxmlformats.org/officeDocument/2006/relationships/slide" Target="slide3.xml"/><Relationship Id="rId74" Type="http://schemas.openxmlformats.org/officeDocument/2006/relationships/slide" Target="slide22.xml"/><Relationship Id="rId79" Type="http://schemas.openxmlformats.org/officeDocument/2006/relationships/slide" Target="slide29.xml"/><Relationship Id="rId102" Type="http://schemas.openxmlformats.org/officeDocument/2006/relationships/slide" Target="slide53.xml"/><Relationship Id="rId5" Type="http://schemas.openxmlformats.org/officeDocument/2006/relationships/tags" Target="../tags/tag166.xml"/><Relationship Id="rId90" Type="http://schemas.openxmlformats.org/officeDocument/2006/relationships/slide" Target="slide40.xml"/><Relationship Id="rId95" Type="http://schemas.openxmlformats.org/officeDocument/2006/relationships/slide" Target="slide46.xml"/><Relationship Id="rId22" Type="http://schemas.openxmlformats.org/officeDocument/2006/relationships/tags" Target="../tags/tag183.xml"/><Relationship Id="rId27" Type="http://schemas.openxmlformats.org/officeDocument/2006/relationships/tags" Target="../tags/tag188.xml"/><Relationship Id="rId43" Type="http://schemas.openxmlformats.org/officeDocument/2006/relationships/tags" Target="../tags/tag204.xml"/><Relationship Id="rId48" Type="http://schemas.openxmlformats.org/officeDocument/2006/relationships/tags" Target="../tags/tag209.xml"/><Relationship Id="rId64" Type="http://schemas.openxmlformats.org/officeDocument/2006/relationships/slide" Target="slide10.xml"/><Relationship Id="rId69" Type="http://schemas.openxmlformats.org/officeDocument/2006/relationships/slide" Target="slide16.xml"/><Relationship Id="rId80" Type="http://schemas.openxmlformats.org/officeDocument/2006/relationships/slide" Target="slide30.xml"/><Relationship Id="rId85" Type="http://schemas.openxmlformats.org/officeDocument/2006/relationships/slide" Target="slide35.xml"/><Relationship Id="rId12" Type="http://schemas.openxmlformats.org/officeDocument/2006/relationships/tags" Target="../tags/tag173.xml"/><Relationship Id="rId17" Type="http://schemas.openxmlformats.org/officeDocument/2006/relationships/tags" Target="../tags/tag178.xml"/><Relationship Id="rId25" Type="http://schemas.openxmlformats.org/officeDocument/2006/relationships/tags" Target="../tags/tag186.xml"/><Relationship Id="rId33" Type="http://schemas.openxmlformats.org/officeDocument/2006/relationships/tags" Target="../tags/tag194.xml"/><Relationship Id="rId38" Type="http://schemas.openxmlformats.org/officeDocument/2006/relationships/tags" Target="../tags/tag199.xml"/><Relationship Id="rId46" Type="http://schemas.openxmlformats.org/officeDocument/2006/relationships/tags" Target="../tags/tag207.xml"/><Relationship Id="rId59" Type="http://schemas.openxmlformats.org/officeDocument/2006/relationships/slide" Target="slide4.xml"/><Relationship Id="rId67" Type="http://schemas.openxmlformats.org/officeDocument/2006/relationships/slide" Target="slide13.xml"/><Relationship Id="rId103" Type="http://schemas.openxmlformats.org/officeDocument/2006/relationships/slide" Target="slide54.xml"/><Relationship Id="rId20" Type="http://schemas.openxmlformats.org/officeDocument/2006/relationships/tags" Target="../tags/tag181.xml"/><Relationship Id="rId41" Type="http://schemas.openxmlformats.org/officeDocument/2006/relationships/tags" Target="../tags/tag202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8.xml"/><Relationship Id="rId70" Type="http://schemas.openxmlformats.org/officeDocument/2006/relationships/slide" Target="slide18.xml"/><Relationship Id="rId75" Type="http://schemas.openxmlformats.org/officeDocument/2006/relationships/slide" Target="slide23.xml"/><Relationship Id="rId83" Type="http://schemas.openxmlformats.org/officeDocument/2006/relationships/slide" Target="slide33.xml"/><Relationship Id="rId88" Type="http://schemas.openxmlformats.org/officeDocument/2006/relationships/slide" Target="slide38.xml"/><Relationship Id="rId91" Type="http://schemas.openxmlformats.org/officeDocument/2006/relationships/slide" Target="slide41.xml"/><Relationship Id="rId96" Type="http://schemas.openxmlformats.org/officeDocument/2006/relationships/slide" Target="slide47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5" Type="http://schemas.openxmlformats.org/officeDocument/2006/relationships/tags" Target="../tags/tag176.xml"/><Relationship Id="rId23" Type="http://schemas.openxmlformats.org/officeDocument/2006/relationships/tags" Target="../tags/tag184.xml"/><Relationship Id="rId28" Type="http://schemas.openxmlformats.org/officeDocument/2006/relationships/tags" Target="../tags/tag189.xml"/><Relationship Id="rId36" Type="http://schemas.openxmlformats.org/officeDocument/2006/relationships/tags" Target="../tags/tag197.xml"/><Relationship Id="rId49" Type="http://schemas.openxmlformats.org/officeDocument/2006/relationships/tags" Target="../tags/tag210.xml"/><Relationship Id="rId57" Type="http://schemas.openxmlformats.org/officeDocument/2006/relationships/slide" Target="slide2.xml"/><Relationship Id="rId10" Type="http://schemas.openxmlformats.org/officeDocument/2006/relationships/tags" Target="../tags/tag171.xml"/><Relationship Id="rId31" Type="http://schemas.openxmlformats.org/officeDocument/2006/relationships/tags" Target="../tags/tag192.xml"/><Relationship Id="rId44" Type="http://schemas.openxmlformats.org/officeDocument/2006/relationships/tags" Target="../tags/tag205.xml"/><Relationship Id="rId52" Type="http://schemas.openxmlformats.org/officeDocument/2006/relationships/tags" Target="../tags/tag213.xml"/><Relationship Id="rId60" Type="http://schemas.openxmlformats.org/officeDocument/2006/relationships/slide" Target="slide5.xml"/><Relationship Id="rId65" Type="http://schemas.openxmlformats.org/officeDocument/2006/relationships/slide" Target="slide11.xml"/><Relationship Id="rId73" Type="http://schemas.openxmlformats.org/officeDocument/2006/relationships/slide" Target="slide21.xml"/><Relationship Id="rId78" Type="http://schemas.openxmlformats.org/officeDocument/2006/relationships/slide" Target="slide27.xml"/><Relationship Id="rId81" Type="http://schemas.openxmlformats.org/officeDocument/2006/relationships/slide" Target="slide31.xml"/><Relationship Id="rId86" Type="http://schemas.openxmlformats.org/officeDocument/2006/relationships/slide" Target="slide36.xml"/><Relationship Id="rId94" Type="http://schemas.openxmlformats.org/officeDocument/2006/relationships/slide" Target="slide44.xml"/><Relationship Id="rId99" Type="http://schemas.openxmlformats.org/officeDocument/2006/relationships/slide" Target="slide50.xml"/><Relationship Id="rId101" Type="http://schemas.openxmlformats.org/officeDocument/2006/relationships/slide" Target="slide52.xml"/><Relationship Id="rId4" Type="http://schemas.openxmlformats.org/officeDocument/2006/relationships/tags" Target="../tags/tag165.xml"/><Relationship Id="rId9" Type="http://schemas.openxmlformats.org/officeDocument/2006/relationships/tags" Target="../tags/tag170.xml"/><Relationship Id="rId13" Type="http://schemas.openxmlformats.org/officeDocument/2006/relationships/tags" Target="../tags/tag174.xml"/><Relationship Id="rId18" Type="http://schemas.openxmlformats.org/officeDocument/2006/relationships/tags" Target="../tags/tag179.xml"/><Relationship Id="rId39" Type="http://schemas.openxmlformats.org/officeDocument/2006/relationships/tags" Target="../tags/tag200.xml"/><Relationship Id="rId34" Type="http://schemas.openxmlformats.org/officeDocument/2006/relationships/tags" Target="../tags/tag195.xml"/><Relationship Id="rId50" Type="http://schemas.openxmlformats.org/officeDocument/2006/relationships/tags" Target="../tags/tag211.xml"/><Relationship Id="rId55" Type="http://schemas.openxmlformats.org/officeDocument/2006/relationships/image" Target="../media/image2.png"/><Relationship Id="rId76" Type="http://schemas.openxmlformats.org/officeDocument/2006/relationships/slide" Target="slide25.xml"/><Relationship Id="rId97" Type="http://schemas.openxmlformats.org/officeDocument/2006/relationships/slide" Target="slide48.xml"/><Relationship Id="rId7" Type="http://schemas.openxmlformats.org/officeDocument/2006/relationships/tags" Target="../tags/tag168.xml"/><Relationship Id="rId71" Type="http://schemas.openxmlformats.org/officeDocument/2006/relationships/slide" Target="slide19.xml"/><Relationship Id="rId92" Type="http://schemas.openxmlformats.org/officeDocument/2006/relationships/slide" Target="slide42.xml"/><Relationship Id="rId2" Type="http://schemas.openxmlformats.org/officeDocument/2006/relationships/tags" Target="../tags/tag163.xml"/><Relationship Id="rId29" Type="http://schemas.openxmlformats.org/officeDocument/2006/relationships/tags" Target="../tags/tag190.xml"/><Relationship Id="rId24" Type="http://schemas.openxmlformats.org/officeDocument/2006/relationships/tags" Target="../tags/tag185.xml"/><Relationship Id="rId40" Type="http://schemas.openxmlformats.org/officeDocument/2006/relationships/tags" Target="../tags/tag201.xml"/><Relationship Id="rId45" Type="http://schemas.openxmlformats.org/officeDocument/2006/relationships/tags" Target="../tags/tag206.xml"/><Relationship Id="rId66" Type="http://schemas.openxmlformats.org/officeDocument/2006/relationships/slide" Target="slide12.xml"/><Relationship Id="rId87" Type="http://schemas.openxmlformats.org/officeDocument/2006/relationships/slide" Target="slide37.xml"/><Relationship Id="rId61" Type="http://schemas.openxmlformats.org/officeDocument/2006/relationships/slide" Target="slide7.xml"/><Relationship Id="rId82" Type="http://schemas.openxmlformats.org/officeDocument/2006/relationships/slide" Target="slide32.xml"/><Relationship Id="rId19" Type="http://schemas.openxmlformats.org/officeDocument/2006/relationships/tags" Target="../tags/tag180.xml"/><Relationship Id="rId14" Type="http://schemas.openxmlformats.org/officeDocument/2006/relationships/tags" Target="../tags/tag175.xml"/><Relationship Id="rId30" Type="http://schemas.openxmlformats.org/officeDocument/2006/relationships/tags" Target="../tags/tag191.xml"/><Relationship Id="rId35" Type="http://schemas.openxmlformats.org/officeDocument/2006/relationships/tags" Target="../tags/tag196.xml"/><Relationship Id="rId56" Type="http://schemas.openxmlformats.org/officeDocument/2006/relationships/slide" Target="slide1.xml"/><Relationship Id="rId77" Type="http://schemas.openxmlformats.org/officeDocument/2006/relationships/slide" Target="slide26.xml"/><Relationship Id="rId100" Type="http://schemas.openxmlformats.org/officeDocument/2006/relationships/slide" Target="slide51.xml"/><Relationship Id="rId8" Type="http://schemas.openxmlformats.org/officeDocument/2006/relationships/tags" Target="../tags/tag169.xml"/><Relationship Id="rId51" Type="http://schemas.openxmlformats.org/officeDocument/2006/relationships/tags" Target="../tags/tag212.xml"/><Relationship Id="rId72" Type="http://schemas.openxmlformats.org/officeDocument/2006/relationships/slide" Target="slide20.xml"/><Relationship Id="rId93" Type="http://schemas.openxmlformats.org/officeDocument/2006/relationships/slide" Target="slide43.xml"/><Relationship Id="rId98" Type="http://schemas.openxmlformats.org/officeDocument/2006/relationships/slide" Target="slide49.xml"/><Relationship Id="rId3" Type="http://schemas.openxmlformats.org/officeDocument/2006/relationships/tags" Target="../tags/tag164.xml"/></Relationships>
</file>

<file path=ppt/slides/_rels/slide40.xml.rels><?xml version="1.0" encoding="UTF-8" standalone="yes"?>
<Relationships xmlns="http://schemas.openxmlformats.org/package/2006/relationships"><Relationship Id="rId26" Type="http://schemas.openxmlformats.org/officeDocument/2006/relationships/tags" Target="../tags/tag1832.xml"/><Relationship Id="rId21" Type="http://schemas.openxmlformats.org/officeDocument/2006/relationships/tags" Target="../tags/tag1827.xml"/><Relationship Id="rId42" Type="http://schemas.openxmlformats.org/officeDocument/2006/relationships/tags" Target="../tags/tag1848.xml"/><Relationship Id="rId47" Type="http://schemas.openxmlformats.org/officeDocument/2006/relationships/tags" Target="../tags/tag1853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1822.xml"/><Relationship Id="rId11" Type="http://schemas.openxmlformats.org/officeDocument/2006/relationships/tags" Target="../tags/tag1817.xml"/><Relationship Id="rId32" Type="http://schemas.openxmlformats.org/officeDocument/2006/relationships/tags" Target="../tags/tag1838.xml"/><Relationship Id="rId37" Type="http://schemas.openxmlformats.org/officeDocument/2006/relationships/tags" Target="../tags/tag1843.xml"/><Relationship Id="rId53" Type="http://schemas.openxmlformats.org/officeDocument/2006/relationships/tags" Target="../tags/tag1859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1811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1828.xml"/><Relationship Id="rId27" Type="http://schemas.openxmlformats.org/officeDocument/2006/relationships/tags" Target="../tags/tag1833.xml"/><Relationship Id="rId43" Type="http://schemas.openxmlformats.org/officeDocument/2006/relationships/tags" Target="../tags/tag1849.xml"/><Relationship Id="rId48" Type="http://schemas.openxmlformats.org/officeDocument/2006/relationships/tags" Target="../tags/tag1854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1818.xml"/><Relationship Id="rId17" Type="http://schemas.openxmlformats.org/officeDocument/2006/relationships/tags" Target="../tags/tag1823.xml"/><Relationship Id="rId25" Type="http://schemas.openxmlformats.org/officeDocument/2006/relationships/tags" Target="../tags/tag1831.xml"/><Relationship Id="rId33" Type="http://schemas.openxmlformats.org/officeDocument/2006/relationships/tags" Target="../tags/tag1839.xml"/><Relationship Id="rId38" Type="http://schemas.openxmlformats.org/officeDocument/2006/relationships/tags" Target="../tags/tag1844.xml"/><Relationship Id="rId46" Type="http://schemas.openxmlformats.org/officeDocument/2006/relationships/tags" Target="../tags/tag1852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1826.xml"/><Relationship Id="rId41" Type="http://schemas.openxmlformats.org/officeDocument/2006/relationships/tags" Target="../tags/tag1847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1807.xml"/><Relationship Id="rId6" Type="http://schemas.openxmlformats.org/officeDocument/2006/relationships/tags" Target="../tags/tag1812.xml"/><Relationship Id="rId15" Type="http://schemas.openxmlformats.org/officeDocument/2006/relationships/tags" Target="../tags/tag1821.xml"/><Relationship Id="rId23" Type="http://schemas.openxmlformats.org/officeDocument/2006/relationships/tags" Target="../tags/tag1829.xml"/><Relationship Id="rId28" Type="http://schemas.openxmlformats.org/officeDocument/2006/relationships/tags" Target="../tags/tag1834.xml"/><Relationship Id="rId36" Type="http://schemas.openxmlformats.org/officeDocument/2006/relationships/tags" Target="../tags/tag1842.xml"/><Relationship Id="rId49" Type="http://schemas.openxmlformats.org/officeDocument/2006/relationships/tags" Target="../tags/tag1855.xml"/><Relationship Id="rId57" Type="http://schemas.openxmlformats.org/officeDocument/2006/relationships/slide" Target="slide1.xml"/><Relationship Id="rId10" Type="http://schemas.openxmlformats.org/officeDocument/2006/relationships/tags" Target="../tags/tag1816.xml"/><Relationship Id="rId31" Type="http://schemas.openxmlformats.org/officeDocument/2006/relationships/tags" Target="../tags/tag1837.xml"/><Relationship Id="rId44" Type="http://schemas.openxmlformats.org/officeDocument/2006/relationships/tags" Target="../tags/tag1850.xml"/><Relationship Id="rId52" Type="http://schemas.openxmlformats.org/officeDocument/2006/relationships/tags" Target="../tags/tag1858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1810.xml"/><Relationship Id="rId9" Type="http://schemas.openxmlformats.org/officeDocument/2006/relationships/tags" Target="../tags/tag1815.xml"/><Relationship Id="rId13" Type="http://schemas.openxmlformats.org/officeDocument/2006/relationships/tags" Target="../tags/tag1819.xml"/><Relationship Id="rId18" Type="http://schemas.openxmlformats.org/officeDocument/2006/relationships/tags" Target="../tags/tag1824.xml"/><Relationship Id="rId39" Type="http://schemas.openxmlformats.org/officeDocument/2006/relationships/tags" Target="../tags/tag1845.xml"/><Relationship Id="rId34" Type="http://schemas.openxmlformats.org/officeDocument/2006/relationships/tags" Target="../tags/tag1840.xml"/><Relationship Id="rId50" Type="http://schemas.openxmlformats.org/officeDocument/2006/relationships/tags" Target="../tags/tag1856.xml"/><Relationship Id="rId55" Type="http://schemas.openxmlformats.org/officeDocument/2006/relationships/notesSlide" Target="../notesSlides/notesSlide12.xml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1813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1808.xml"/><Relationship Id="rId29" Type="http://schemas.openxmlformats.org/officeDocument/2006/relationships/tags" Target="../tags/tag1835.xml"/><Relationship Id="rId24" Type="http://schemas.openxmlformats.org/officeDocument/2006/relationships/tags" Target="../tags/tag1830.xml"/><Relationship Id="rId40" Type="http://schemas.openxmlformats.org/officeDocument/2006/relationships/tags" Target="../tags/tag1846.xml"/><Relationship Id="rId45" Type="http://schemas.openxmlformats.org/officeDocument/2006/relationships/tags" Target="../tags/tag1851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1825.xml"/><Relationship Id="rId14" Type="http://schemas.openxmlformats.org/officeDocument/2006/relationships/tags" Target="../tags/tag1820.xml"/><Relationship Id="rId30" Type="http://schemas.openxmlformats.org/officeDocument/2006/relationships/tags" Target="../tags/tag1836.xml"/><Relationship Id="rId35" Type="http://schemas.openxmlformats.org/officeDocument/2006/relationships/tags" Target="../tags/tag1841.xml"/><Relationship Id="rId56" Type="http://schemas.openxmlformats.org/officeDocument/2006/relationships/image" Target="../media/image24.png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1814.xml"/><Relationship Id="rId51" Type="http://schemas.openxmlformats.org/officeDocument/2006/relationships/tags" Target="../tags/tag1857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1809.xml"/></Relationships>
</file>

<file path=ppt/slides/_rels/slide41.xml.rels><?xml version="1.0" encoding="UTF-8" standalone="yes"?>
<Relationships xmlns="http://schemas.openxmlformats.org/package/2006/relationships"><Relationship Id="rId26" Type="http://schemas.openxmlformats.org/officeDocument/2006/relationships/tags" Target="../tags/tag1885.xml"/><Relationship Id="rId21" Type="http://schemas.openxmlformats.org/officeDocument/2006/relationships/tags" Target="../tags/tag1880.xml"/><Relationship Id="rId42" Type="http://schemas.openxmlformats.org/officeDocument/2006/relationships/tags" Target="../tags/tag1901.xml"/><Relationship Id="rId47" Type="http://schemas.openxmlformats.org/officeDocument/2006/relationships/tags" Target="../tags/tag1906.xml"/><Relationship Id="rId63" Type="http://schemas.openxmlformats.org/officeDocument/2006/relationships/slide" Target="slide7.xml"/><Relationship Id="rId68" Type="http://schemas.openxmlformats.org/officeDocument/2006/relationships/slide" Target="slide12.xml"/><Relationship Id="rId84" Type="http://schemas.openxmlformats.org/officeDocument/2006/relationships/slide" Target="slide32.xml"/><Relationship Id="rId89" Type="http://schemas.openxmlformats.org/officeDocument/2006/relationships/slide" Target="slide37.xml"/><Relationship Id="rId16" Type="http://schemas.openxmlformats.org/officeDocument/2006/relationships/tags" Target="../tags/tag1875.xml"/><Relationship Id="rId11" Type="http://schemas.openxmlformats.org/officeDocument/2006/relationships/tags" Target="../tags/tag1870.xml"/><Relationship Id="rId32" Type="http://schemas.openxmlformats.org/officeDocument/2006/relationships/tags" Target="../tags/tag1891.xml"/><Relationship Id="rId37" Type="http://schemas.openxmlformats.org/officeDocument/2006/relationships/tags" Target="../tags/tag1896.xml"/><Relationship Id="rId53" Type="http://schemas.openxmlformats.org/officeDocument/2006/relationships/tags" Target="../tags/tag1912.xml"/><Relationship Id="rId58" Type="http://schemas.openxmlformats.org/officeDocument/2006/relationships/slide" Target="slide1.xml"/><Relationship Id="rId74" Type="http://schemas.openxmlformats.org/officeDocument/2006/relationships/slide" Target="slide20.xml"/><Relationship Id="rId79" Type="http://schemas.openxmlformats.org/officeDocument/2006/relationships/slide" Target="slide26.xml"/><Relationship Id="rId102" Type="http://schemas.openxmlformats.org/officeDocument/2006/relationships/slide" Target="slide51.xml"/><Relationship Id="rId5" Type="http://schemas.openxmlformats.org/officeDocument/2006/relationships/tags" Target="../tags/tag1864.xml"/><Relationship Id="rId90" Type="http://schemas.openxmlformats.org/officeDocument/2006/relationships/slide" Target="slide38.xml"/><Relationship Id="rId95" Type="http://schemas.openxmlformats.org/officeDocument/2006/relationships/slide" Target="slide43.xml"/><Relationship Id="rId22" Type="http://schemas.openxmlformats.org/officeDocument/2006/relationships/tags" Target="../tags/tag1881.xml"/><Relationship Id="rId27" Type="http://schemas.openxmlformats.org/officeDocument/2006/relationships/tags" Target="../tags/tag1886.xml"/><Relationship Id="rId43" Type="http://schemas.openxmlformats.org/officeDocument/2006/relationships/tags" Target="../tags/tag1902.xml"/><Relationship Id="rId48" Type="http://schemas.openxmlformats.org/officeDocument/2006/relationships/tags" Target="../tags/tag1907.xml"/><Relationship Id="rId64" Type="http://schemas.openxmlformats.org/officeDocument/2006/relationships/slide" Target="slide8.xml"/><Relationship Id="rId69" Type="http://schemas.openxmlformats.org/officeDocument/2006/relationships/slide" Target="slide13.xml"/><Relationship Id="rId80" Type="http://schemas.openxmlformats.org/officeDocument/2006/relationships/slide" Target="slide27.xml"/><Relationship Id="rId85" Type="http://schemas.openxmlformats.org/officeDocument/2006/relationships/slide" Target="slide33.xml"/><Relationship Id="rId12" Type="http://schemas.openxmlformats.org/officeDocument/2006/relationships/tags" Target="../tags/tag1871.xml"/><Relationship Id="rId17" Type="http://schemas.openxmlformats.org/officeDocument/2006/relationships/tags" Target="../tags/tag1876.xml"/><Relationship Id="rId33" Type="http://schemas.openxmlformats.org/officeDocument/2006/relationships/tags" Target="../tags/tag1892.xml"/><Relationship Id="rId38" Type="http://schemas.openxmlformats.org/officeDocument/2006/relationships/tags" Target="../tags/tag1897.xml"/><Relationship Id="rId59" Type="http://schemas.openxmlformats.org/officeDocument/2006/relationships/slide" Target="slide2.xml"/><Relationship Id="rId103" Type="http://schemas.openxmlformats.org/officeDocument/2006/relationships/slide" Target="slide52.xml"/><Relationship Id="rId20" Type="http://schemas.openxmlformats.org/officeDocument/2006/relationships/tags" Target="../tags/tag1879.xml"/><Relationship Id="rId41" Type="http://schemas.openxmlformats.org/officeDocument/2006/relationships/tags" Target="../tags/tag1900.xml"/><Relationship Id="rId54" Type="http://schemas.openxmlformats.org/officeDocument/2006/relationships/slideLayout" Target="../slideLayouts/slideLayout6.xml"/><Relationship Id="rId62" Type="http://schemas.openxmlformats.org/officeDocument/2006/relationships/slide" Target="slide5.xml"/><Relationship Id="rId70" Type="http://schemas.openxmlformats.org/officeDocument/2006/relationships/slide" Target="slide14.xml"/><Relationship Id="rId75" Type="http://schemas.openxmlformats.org/officeDocument/2006/relationships/slide" Target="slide21.xml"/><Relationship Id="rId83" Type="http://schemas.openxmlformats.org/officeDocument/2006/relationships/slide" Target="slide31.xml"/><Relationship Id="rId88" Type="http://schemas.openxmlformats.org/officeDocument/2006/relationships/slide" Target="slide36.xml"/><Relationship Id="rId91" Type="http://schemas.openxmlformats.org/officeDocument/2006/relationships/slide" Target="slide39.xml"/><Relationship Id="rId96" Type="http://schemas.openxmlformats.org/officeDocument/2006/relationships/slide" Target="slide44.xml"/><Relationship Id="rId1" Type="http://schemas.openxmlformats.org/officeDocument/2006/relationships/tags" Target="../tags/tag1860.xml"/><Relationship Id="rId6" Type="http://schemas.openxmlformats.org/officeDocument/2006/relationships/tags" Target="../tags/tag1865.xml"/><Relationship Id="rId15" Type="http://schemas.openxmlformats.org/officeDocument/2006/relationships/tags" Target="../tags/tag1874.xml"/><Relationship Id="rId23" Type="http://schemas.openxmlformats.org/officeDocument/2006/relationships/tags" Target="../tags/tag1882.xml"/><Relationship Id="rId28" Type="http://schemas.openxmlformats.org/officeDocument/2006/relationships/tags" Target="../tags/tag1887.xml"/><Relationship Id="rId36" Type="http://schemas.openxmlformats.org/officeDocument/2006/relationships/tags" Target="../tags/tag1895.xml"/><Relationship Id="rId49" Type="http://schemas.openxmlformats.org/officeDocument/2006/relationships/tags" Target="../tags/tag1908.xml"/><Relationship Id="rId57" Type="http://schemas.openxmlformats.org/officeDocument/2006/relationships/image" Target="../media/image11.png"/><Relationship Id="rId10" Type="http://schemas.openxmlformats.org/officeDocument/2006/relationships/tags" Target="../tags/tag1869.xml"/><Relationship Id="rId31" Type="http://schemas.openxmlformats.org/officeDocument/2006/relationships/tags" Target="../tags/tag1890.xml"/><Relationship Id="rId44" Type="http://schemas.openxmlformats.org/officeDocument/2006/relationships/tags" Target="../tags/tag1903.xml"/><Relationship Id="rId52" Type="http://schemas.openxmlformats.org/officeDocument/2006/relationships/tags" Target="../tags/tag1911.xml"/><Relationship Id="rId60" Type="http://schemas.openxmlformats.org/officeDocument/2006/relationships/slide" Target="slide3.xml"/><Relationship Id="rId65" Type="http://schemas.openxmlformats.org/officeDocument/2006/relationships/slide" Target="slide9.xml"/><Relationship Id="rId73" Type="http://schemas.openxmlformats.org/officeDocument/2006/relationships/slide" Target="slide19.xml"/><Relationship Id="rId78" Type="http://schemas.openxmlformats.org/officeDocument/2006/relationships/slide" Target="slide25.xml"/><Relationship Id="rId81" Type="http://schemas.openxmlformats.org/officeDocument/2006/relationships/slide" Target="slide29.xml"/><Relationship Id="rId86" Type="http://schemas.openxmlformats.org/officeDocument/2006/relationships/slide" Target="slide34.xml"/><Relationship Id="rId94" Type="http://schemas.openxmlformats.org/officeDocument/2006/relationships/slide" Target="slide42.xml"/><Relationship Id="rId99" Type="http://schemas.openxmlformats.org/officeDocument/2006/relationships/slide" Target="slide48.xml"/><Relationship Id="rId101" Type="http://schemas.openxmlformats.org/officeDocument/2006/relationships/slide" Target="slide50.xml"/><Relationship Id="rId4" Type="http://schemas.openxmlformats.org/officeDocument/2006/relationships/tags" Target="../tags/tag1863.xml"/><Relationship Id="rId9" Type="http://schemas.openxmlformats.org/officeDocument/2006/relationships/tags" Target="../tags/tag1868.xml"/><Relationship Id="rId13" Type="http://schemas.openxmlformats.org/officeDocument/2006/relationships/tags" Target="../tags/tag1872.xml"/><Relationship Id="rId18" Type="http://schemas.openxmlformats.org/officeDocument/2006/relationships/tags" Target="../tags/tag1877.xml"/><Relationship Id="rId39" Type="http://schemas.openxmlformats.org/officeDocument/2006/relationships/tags" Target="../tags/tag1898.xml"/><Relationship Id="rId34" Type="http://schemas.openxmlformats.org/officeDocument/2006/relationships/tags" Target="../tags/tag1893.xml"/><Relationship Id="rId50" Type="http://schemas.openxmlformats.org/officeDocument/2006/relationships/tags" Target="../tags/tag1909.xml"/><Relationship Id="rId55" Type="http://schemas.openxmlformats.org/officeDocument/2006/relationships/notesSlide" Target="../notesSlides/notesSlide13.xml"/><Relationship Id="rId76" Type="http://schemas.openxmlformats.org/officeDocument/2006/relationships/slide" Target="slide22.xml"/><Relationship Id="rId97" Type="http://schemas.openxmlformats.org/officeDocument/2006/relationships/slide" Target="slide46.xml"/><Relationship Id="rId104" Type="http://schemas.openxmlformats.org/officeDocument/2006/relationships/slide" Target="slide53.xml"/><Relationship Id="rId7" Type="http://schemas.openxmlformats.org/officeDocument/2006/relationships/tags" Target="../tags/tag1866.xml"/><Relationship Id="rId71" Type="http://schemas.openxmlformats.org/officeDocument/2006/relationships/slide" Target="slide16.xml"/><Relationship Id="rId92" Type="http://schemas.openxmlformats.org/officeDocument/2006/relationships/slide" Target="slide40.xml"/><Relationship Id="rId2" Type="http://schemas.openxmlformats.org/officeDocument/2006/relationships/tags" Target="../tags/tag1861.xml"/><Relationship Id="rId29" Type="http://schemas.openxmlformats.org/officeDocument/2006/relationships/tags" Target="../tags/tag1888.xml"/><Relationship Id="rId24" Type="http://schemas.openxmlformats.org/officeDocument/2006/relationships/tags" Target="../tags/tag1883.xml"/><Relationship Id="rId40" Type="http://schemas.openxmlformats.org/officeDocument/2006/relationships/tags" Target="../tags/tag1899.xml"/><Relationship Id="rId45" Type="http://schemas.openxmlformats.org/officeDocument/2006/relationships/tags" Target="../tags/tag1904.xml"/><Relationship Id="rId66" Type="http://schemas.openxmlformats.org/officeDocument/2006/relationships/slide" Target="slide10.xml"/><Relationship Id="rId87" Type="http://schemas.openxmlformats.org/officeDocument/2006/relationships/slide" Target="slide35.xml"/><Relationship Id="rId61" Type="http://schemas.openxmlformats.org/officeDocument/2006/relationships/slide" Target="slide4.xml"/><Relationship Id="rId82" Type="http://schemas.openxmlformats.org/officeDocument/2006/relationships/slide" Target="slide30.xml"/><Relationship Id="rId19" Type="http://schemas.openxmlformats.org/officeDocument/2006/relationships/tags" Target="../tags/tag1878.xml"/><Relationship Id="rId14" Type="http://schemas.openxmlformats.org/officeDocument/2006/relationships/tags" Target="../tags/tag1873.xml"/><Relationship Id="rId30" Type="http://schemas.openxmlformats.org/officeDocument/2006/relationships/tags" Target="../tags/tag1889.xml"/><Relationship Id="rId35" Type="http://schemas.openxmlformats.org/officeDocument/2006/relationships/tags" Target="../tags/tag1894.xml"/><Relationship Id="rId56" Type="http://schemas.openxmlformats.org/officeDocument/2006/relationships/image" Target="../media/image25.png"/><Relationship Id="rId77" Type="http://schemas.openxmlformats.org/officeDocument/2006/relationships/slide" Target="slide23.xml"/><Relationship Id="rId100" Type="http://schemas.openxmlformats.org/officeDocument/2006/relationships/slide" Target="slide49.xml"/><Relationship Id="rId105" Type="http://schemas.openxmlformats.org/officeDocument/2006/relationships/slide" Target="slide54.xml"/><Relationship Id="rId8" Type="http://schemas.openxmlformats.org/officeDocument/2006/relationships/tags" Target="../tags/tag1867.xml"/><Relationship Id="rId51" Type="http://schemas.openxmlformats.org/officeDocument/2006/relationships/tags" Target="../tags/tag1910.xml"/><Relationship Id="rId72" Type="http://schemas.openxmlformats.org/officeDocument/2006/relationships/slide" Target="slide18.xml"/><Relationship Id="rId93" Type="http://schemas.openxmlformats.org/officeDocument/2006/relationships/slide" Target="slide41.xml"/><Relationship Id="rId98" Type="http://schemas.openxmlformats.org/officeDocument/2006/relationships/slide" Target="slide47.xml"/><Relationship Id="rId3" Type="http://schemas.openxmlformats.org/officeDocument/2006/relationships/tags" Target="../tags/tag1862.xml"/><Relationship Id="rId25" Type="http://schemas.openxmlformats.org/officeDocument/2006/relationships/tags" Target="../tags/tag1884.xml"/><Relationship Id="rId46" Type="http://schemas.openxmlformats.org/officeDocument/2006/relationships/tags" Target="../tags/tag1905.xml"/><Relationship Id="rId67" Type="http://schemas.openxmlformats.org/officeDocument/2006/relationships/slide" Target="slide11.xml"/></Relationships>
</file>

<file path=ppt/slides/_rels/slide42.xml.rels><?xml version="1.0" encoding="UTF-8" standalone="yes"?>
<Relationships xmlns="http://schemas.openxmlformats.org/package/2006/relationships"><Relationship Id="rId26" Type="http://schemas.openxmlformats.org/officeDocument/2006/relationships/tags" Target="../tags/tag1938.xml"/><Relationship Id="rId21" Type="http://schemas.openxmlformats.org/officeDocument/2006/relationships/tags" Target="../tags/tag1933.xml"/><Relationship Id="rId42" Type="http://schemas.openxmlformats.org/officeDocument/2006/relationships/tags" Target="../tags/tag1954.xml"/><Relationship Id="rId47" Type="http://schemas.openxmlformats.org/officeDocument/2006/relationships/tags" Target="../tags/tag1959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1928.xml"/><Relationship Id="rId11" Type="http://schemas.openxmlformats.org/officeDocument/2006/relationships/tags" Target="../tags/tag1923.xml"/><Relationship Id="rId32" Type="http://schemas.openxmlformats.org/officeDocument/2006/relationships/tags" Target="../tags/tag1944.xml"/><Relationship Id="rId37" Type="http://schemas.openxmlformats.org/officeDocument/2006/relationships/tags" Target="../tags/tag1949.xml"/><Relationship Id="rId53" Type="http://schemas.openxmlformats.org/officeDocument/2006/relationships/tags" Target="../tags/tag1965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1917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1934.xml"/><Relationship Id="rId27" Type="http://schemas.openxmlformats.org/officeDocument/2006/relationships/tags" Target="../tags/tag1939.xml"/><Relationship Id="rId43" Type="http://schemas.openxmlformats.org/officeDocument/2006/relationships/tags" Target="../tags/tag1955.xml"/><Relationship Id="rId48" Type="http://schemas.openxmlformats.org/officeDocument/2006/relationships/tags" Target="../tags/tag1960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1924.xml"/><Relationship Id="rId17" Type="http://schemas.openxmlformats.org/officeDocument/2006/relationships/tags" Target="../tags/tag1929.xml"/><Relationship Id="rId25" Type="http://schemas.openxmlformats.org/officeDocument/2006/relationships/tags" Target="../tags/tag1937.xml"/><Relationship Id="rId33" Type="http://schemas.openxmlformats.org/officeDocument/2006/relationships/tags" Target="../tags/tag1945.xml"/><Relationship Id="rId38" Type="http://schemas.openxmlformats.org/officeDocument/2006/relationships/tags" Target="../tags/tag1950.xml"/><Relationship Id="rId46" Type="http://schemas.openxmlformats.org/officeDocument/2006/relationships/tags" Target="../tags/tag1958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1932.xml"/><Relationship Id="rId41" Type="http://schemas.openxmlformats.org/officeDocument/2006/relationships/tags" Target="../tags/tag1953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1913.xml"/><Relationship Id="rId6" Type="http://schemas.openxmlformats.org/officeDocument/2006/relationships/tags" Target="../tags/tag1918.xml"/><Relationship Id="rId15" Type="http://schemas.openxmlformats.org/officeDocument/2006/relationships/tags" Target="../tags/tag1927.xml"/><Relationship Id="rId23" Type="http://schemas.openxmlformats.org/officeDocument/2006/relationships/tags" Target="../tags/tag1935.xml"/><Relationship Id="rId28" Type="http://schemas.openxmlformats.org/officeDocument/2006/relationships/tags" Target="../tags/tag1940.xml"/><Relationship Id="rId36" Type="http://schemas.openxmlformats.org/officeDocument/2006/relationships/tags" Target="../tags/tag1948.xml"/><Relationship Id="rId49" Type="http://schemas.openxmlformats.org/officeDocument/2006/relationships/tags" Target="../tags/tag1961.xml"/><Relationship Id="rId57" Type="http://schemas.openxmlformats.org/officeDocument/2006/relationships/slide" Target="slide1.xml"/><Relationship Id="rId10" Type="http://schemas.openxmlformats.org/officeDocument/2006/relationships/tags" Target="../tags/tag1922.xml"/><Relationship Id="rId31" Type="http://schemas.openxmlformats.org/officeDocument/2006/relationships/tags" Target="../tags/tag1943.xml"/><Relationship Id="rId44" Type="http://schemas.openxmlformats.org/officeDocument/2006/relationships/tags" Target="../tags/tag1956.xml"/><Relationship Id="rId52" Type="http://schemas.openxmlformats.org/officeDocument/2006/relationships/tags" Target="../tags/tag1964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1916.xml"/><Relationship Id="rId9" Type="http://schemas.openxmlformats.org/officeDocument/2006/relationships/tags" Target="../tags/tag1921.xml"/><Relationship Id="rId13" Type="http://schemas.openxmlformats.org/officeDocument/2006/relationships/tags" Target="../tags/tag1925.xml"/><Relationship Id="rId18" Type="http://schemas.openxmlformats.org/officeDocument/2006/relationships/tags" Target="../tags/tag1930.xml"/><Relationship Id="rId39" Type="http://schemas.openxmlformats.org/officeDocument/2006/relationships/tags" Target="../tags/tag1951.xml"/><Relationship Id="rId34" Type="http://schemas.openxmlformats.org/officeDocument/2006/relationships/tags" Target="../tags/tag1946.xml"/><Relationship Id="rId50" Type="http://schemas.openxmlformats.org/officeDocument/2006/relationships/tags" Target="../tags/tag1962.xml"/><Relationship Id="rId55" Type="http://schemas.openxmlformats.org/officeDocument/2006/relationships/hyperlink" Target="http://r4stats.com/articles/popularity/" TargetMode="External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1919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1914.xml"/><Relationship Id="rId29" Type="http://schemas.openxmlformats.org/officeDocument/2006/relationships/tags" Target="../tags/tag1941.xml"/><Relationship Id="rId24" Type="http://schemas.openxmlformats.org/officeDocument/2006/relationships/tags" Target="../tags/tag1936.xml"/><Relationship Id="rId40" Type="http://schemas.openxmlformats.org/officeDocument/2006/relationships/tags" Target="../tags/tag1952.xml"/><Relationship Id="rId45" Type="http://schemas.openxmlformats.org/officeDocument/2006/relationships/tags" Target="../tags/tag1957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1931.xml"/><Relationship Id="rId14" Type="http://schemas.openxmlformats.org/officeDocument/2006/relationships/tags" Target="../tags/tag1926.xml"/><Relationship Id="rId30" Type="http://schemas.openxmlformats.org/officeDocument/2006/relationships/tags" Target="../tags/tag1942.xml"/><Relationship Id="rId35" Type="http://schemas.openxmlformats.org/officeDocument/2006/relationships/tags" Target="../tags/tag1947.xml"/><Relationship Id="rId56" Type="http://schemas.openxmlformats.org/officeDocument/2006/relationships/image" Target="../media/image26.png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1920.xml"/><Relationship Id="rId51" Type="http://schemas.openxmlformats.org/officeDocument/2006/relationships/tags" Target="../tags/tag1963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1915.xml"/></Relationships>
</file>

<file path=ppt/slides/_rels/slide43.xml.rels><?xml version="1.0" encoding="UTF-8" standalone="yes"?>
<Relationships xmlns="http://schemas.openxmlformats.org/package/2006/relationships"><Relationship Id="rId26" Type="http://schemas.openxmlformats.org/officeDocument/2006/relationships/tags" Target="../tags/tag1991.xml"/><Relationship Id="rId21" Type="http://schemas.openxmlformats.org/officeDocument/2006/relationships/tags" Target="../tags/tag1986.xml"/><Relationship Id="rId42" Type="http://schemas.openxmlformats.org/officeDocument/2006/relationships/tags" Target="../tags/tag2007.xml"/><Relationship Id="rId47" Type="http://schemas.openxmlformats.org/officeDocument/2006/relationships/tags" Target="../tags/tag2012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1981.xml"/><Relationship Id="rId11" Type="http://schemas.openxmlformats.org/officeDocument/2006/relationships/tags" Target="../tags/tag1976.xml"/><Relationship Id="rId32" Type="http://schemas.openxmlformats.org/officeDocument/2006/relationships/tags" Target="../tags/tag1997.xml"/><Relationship Id="rId37" Type="http://schemas.openxmlformats.org/officeDocument/2006/relationships/tags" Target="../tags/tag2002.xml"/><Relationship Id="rId53" Type="http://schemas.openxmlformats.org/officeDocument/2006/relationships/tags" Target="../tags/tag2018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1970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1987.xml"/><Relationship Id="rId27" Type="http://schemas.openxmlformats.org/officeDocument/2006/relationships/tags" Target="../tags/tag1992.xml"/><Relationship Id="rId43" Type="http://schemas.openxmlformats.org/officeDocument/2006/relationships/tags" Target="../tags/tag2008.xml"/><Relationship Id="rId48" Type="http://schemas.openxmlformats.org/officeDocument/2006/relationships/tags" Target="../tags/tag2013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1977.xml"/><Relationship Id="rId17" Type="http://schemas.openxmlformats.org/officeDocument/2006/relationships/tags" Target="../tags/tag1982.xml"/><Relationship Id="rId25" Type="http://schemas.openxmlformats.org/officeDocument/2006/relationships/tags" Target="../tags/tag1990.xml"/><Relationship Id="rId33" Type="http://schemas.openxmlformats.org/officeDocument/2006/relationships/tags" Target="../tags/tag1998.xml"/><Relationship Id="rId38" Type="http://schemas.openxmlformats.org/officeDocument/2006/relationships/tags" Target="../tags/tag2003.xml"/><Relationship Id="rId46" Type="http://schemas.openxmlformats.org/officeDocument/2006/relationships/tags" Target="../tags/tag2011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1985.xml"/><Relationship Id="rId41" Type="http://schemas.openxmlformats.org/officeDocument/2006/relationships/tags" Target="../tags/tag2006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1966.xml"/><Relationship Id="rId6" Type="http://schemas.openxmlformats.org/officeDocument/2006/relationships/tags" Target="../tags/tag1971.xml"/><Relationship Id="rId15" Type="http://schemas.openxmlformats.org/officeDocument/2006/relationships/tags" Target="../tags/tag1980.xml"/><Relationship Id="rId23" Type="http://schemas.openxmlformats.org/officeDocument/2006/relationships/tags" Target="../tags/tag1988.xml"/><Relationship Id="rId28" Type="http://schemas.openxmlformats.org/officeDocument/2006/relationships/tags" Target="../tags/tag1993.xml"/><Relationship Id="rId36" Type="http://schemas.openxmlformats.org/officeDocument/2006/relationships/tags" Target="../tags/tag2001.xml"/><Relationship Id="rId49" Type="http://schemas.openxmlformats.org/officeDocument/2006/relationships/tags" Target="../tags/tag2014.xml"/><Relationship Id="rId57" Type="http://schemas.openxmlformats.org/officeDocument/2006/relationships/slide" Target="slide1.xml"/><Relationship Id="rId10" Type="http://schemas.openxmlformats.org/officeDocument/2006/relationships/tags" Target="../tags/tag1975.xml"/><Relationship Id="rId31" Type="http://schemas.openxmlformats.org/officeDocument/2006/relationships/tags" Target="../tags/tag1996.xml"/><Relationship Id="rId44" Type="http://schemas.openxmlformats.org/officeDocument/2006/relationships/tags" Target="../tags/tag2009.xml"/><Relationship Id="rId52" Type="http://schemas.openxmlformats.org/officeDocument/2006/relationships/tags" Target="../tags/tag2017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1969.xml"/><Relationship Id="rId9" Type="http://schemas.openxmlformats.org/officeDocument/2006/relationships/tags" Target="../tags/tag1974.xml"/><Relationship Id="rId13" Type="http://schemas.openxmlformats.org/officeDocument/2006/relationships/tags" Target="../tags/tag1978.xml"/><Relationship Id="rId18" Type="http://schemas.openxmlformats.org/officeDocument/2006/relationships/tags" Target="../tags/tag1983.xml"/><Relationship Id="rId39" Type="http://schemas.openxmlformats.org/officeDocument/2006/relationships/tags" Target="../tags/tag2004.xml"/><Relationship Id="rId34" Type="http://schemas.openxmlformats.org/officeDocument/2006/relationships/tags" Target="../tags/tag1999.xml"/><Relationship Id="rId50" Type="http://schemas.openxmlformats.org/officeDocument/2006/relationships/tags" Target="../tags/tag2015.xml"/><Relationship Id="rId55" Type="http://schemas.openxmlformats.org/officeDocument/2006/relationships/image" Target="../media/image27.tiff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1972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1967.xml"/><Relationship Id="rId29" Type="http://schemas.openxmlformats.org/officeDocument/2006/relationships/tags" Target="../tags/tag1994.xml"/><Relationship Id="rId24" Type="http://schemas.openxmlformats.org/officeDocument/2006/relationships/tags" Target="../tags/tag1989.xml"/><Relationship Id="rId40" Type="http://schemas.openxmlformats.org/officeDocument/2006/relationships/tags" Target="../tags/tag2005.xml"/><Relationship Id="rId45" Type="http://schemas.openxmlformats.org/officeDocument/2006/relationships/tags" Target="../tags/tag2010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1984.xml"/><Relationship Id="rId14" Type="http://schemas.openxmlformats.org/officeDocument/2006/relationships/tags" Target="../tags/tag1979.xml"/><Relationship Id="rId30" Type="http://schemas.openxmlformats.org/officeDocument/2006/relationships/tags" Target="../tags/tag1995.xml"/><Relationship Id="rId35" Type="http://schemas.openxmlformats.org/officeDocument/2006/relationships/tags" Target="../tags/tag2000.xml"/><Relationship Id="rId56" Type="http://schemas.openxmlformats.org/officeDocument/2006/relationships/hyperlink" Target="http://r4stats.com/articles/popularity/" TargetMode="External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1973.xml"/><Relationship Id="rId51" Type="http://schemas.openxmlformats.org/officeDocument/2006/relationships/tags" Target="../tags/tag2016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1968.xml"/></Relationships>
</file>

<file path=ppt/slides/_rels/slide44.xml.rels><?xml version="1.0" encoding="UTF-8" standalone="yes"?>
<Relationships xmlns="http://schemas.openxmlformats.org/package/2006/relationships"><Relationship Id="rId26" Type="http://schemas.openxmlformats.org/officeDocument/2006/relationships/tags" Target="../tags/tag2044.xml"/><Relationship Id="rId21" Type="http://schemas.openxmlformats.org/officeDocument/2006/relationships/tags" Target="../tags/tag2039.xml"/><Relationship Id="rId42" Type="http://schemas.openxmlformats.org/officeDocument/2006/relationships/tags" Target="../tags/tag2060.xml"/><Relationship Id="rId47" Type="http://schemas.openxmlformats.org/officeDocument/2006/relationships/tags" Target="../tags/tag2065.xml"/><Relationship Id="rId63" Type="http://schemas.openxmlformats.org/officeDocument/2006/relationships/slide" Target="slide7.xml"/><Relationship Id="rId68" Type="http://schemas.openxmlformats.org/officeDocument/2006/relationships/slide" Target="slide12.xml"/><Relationship Id="rId84" Type="http://schemas.openxmlformats.org/officeDocument/2006/relationships/slide" Target="slide32.xml"/><Relationship Id="rId89" Type="http://schemas.openxmlformats.org/officeDocument/2006/relationships/slide" Target="slide37.xml"/><Relationship Id="rId16" Type="http://schemas.openxmlformats.org/officeDocument/2006/relationships/tags" Target="../tags/tag2034.xml"/><Relationship Id="rId11" Type="http://schemas.openxmlformats.org/officeDocument/2006/relationships/tags" Target="../tags/tag2029.xml"/><Relationship Id="rId32" Type="http://schemas.openxmlformats.org/officeDocument/2006/relationships/tags" Target="../tags/tag2050.xml"/><Relationship Id="rId37" Type="http://schemas.openxmlformats.org/officeDocument/2006/relationships/tags" Target="../tags/tag2055.xml"/><Relationship Id="rId53" Type="http://schemas.openxmlformats.org/officeDocument/2006/relationships/tags" Target="../tags/tag2071.xml"/><Relationship Id="rId58" Type="http://schemas.openxmlformats.org/officeDocument/2006/relationships/slide" Target="slide1.xml"/><Relationship Id="rId74" Type="http://schemas.openxmlformats.org/officeDocument/2006/relationships/slide" Target="slide20.xml"/><Relationship Id="rId79" Type="http://schemas.openxmlformats.org/officeDocument/2006/relationships/slide" Target="slide26.xml"/><Relationship Id="rId102" Type="http://schemas.openxmlformats.org/officeDocument/2006/relationships/slide" Target="slide51.xml"/><Relationship Id="rId5" Type="http://schemas.openxmlformats.org/officeDocument/2006/relationships/tags" Target="../tags/tag2023.xml"/><Relationship Id="rId90" Type="http://schemas.openxmlformats.org/officeDocument/2006/relationships/slide" Target="slide38.xml"/><Relationship Id="rId95" Type="http://schemas.openxmlformats.org/officeDocument/2006/relationships/slide" Target="slide43.xml"/><Relationship Id="rId22" Type="http://schemas.openxmlformats.org/officeDocument/2006/relationships/tags" Target="../tags/tag2040.xml"/><Relationship Id="rId27" Type="http://schemas.openxmlformats.org/officeDocument/2006/relationships/tags" Target="../tags/tag2045.xml"/><Relationship Id="rId43" Type="http://schemas.openxmlformats.org/officeDocument/2006/relationships/tags" Target="../tags/tag2061.xml"/><Relationship Id="rId48" Type="http://schemas.openxmlformats.org/officeDocument/2006/relationships/tags" Target="../tags/tag2066.xml"/><Relationship Id="rId64" Type="http://schemas.openxmlformats.org/officeDocument/2006/relationships/slide" Target="slide8.xml"/><Relationship Id="rId69" Type="http://schemas.openxmlformats.org/officeDocument/2006/relationships/slide" Target="slide13.xml"/><Relationship Id="rId80" Type="http://schemas.openxmlformats.org/officeDocument/2006/relationships/slide" Target="slide27.xml"/><Relationship Id="rId85" Type="http://schemas.openxmlformats.org/officeDocument/2006/relationships/slide" Target="slide33.xml"/><Relationship Id="rId12" Type="http://schemas.openxmlformats.org/officeDocument/2006/relationships/tags" Target="../tags/tag2030.xml"/><Relationship Id="rId17" Type="http://schemas.openxmlformats.org/officeDocument/2006/relationships/tags" Target="../tags/tag2035.xml"/><Relationship Id="rId33" Type="http://schemas.openxmlformats.org/officeDocument/2006/relationships/tags" Target="../tags/tag2051.xml"/><Relationship Id="rId38" Type="http://schemas.openxmlformats.org/officeDocument/2006/relationships/tags" Target="../tags/tag2056.xml"/><Relationship Id="rId59" Type="http://schemas.openxmlformats.org/officeDocument/2006/relationships/slide" Target="slide2.xml"/><Relationship Id="rId103" Type="http://schemas.openxmlformats.org/officeDocument/2006/relationships/slide" Target="slide52.xml"/><Relationship Id="rId20" Type="http://schemas.openxmlformats.org/officeDocument/2006/relationships/tags" Target="../tags/tag2038.xml"/><Relationship Id="rId41" Type="http://schemas.openxmlformats.org/officeDocument/2006/relationships/tags" Target="../tags/tag2059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5.xml"/><Relationship Id="rId70" Type="http://schemas.openxmlformats.org/officeDocument/2006/relationships/slide" Target="slide14.xml"/><Relationship Id="rId75" Type="http://schemas.openxmlformats.org/officeDocument/2006/relationships/slide" Target="slide21.xml"/><Relationship Id="rId83" Type="http://schemas.openxmlformats.org/officeDocument/2006/relationships/slide" Target="slide31.xml"/><Relationship Id="rId88" Type="http://schemas.openxmlformats.org/officeDocument/2006/relationships/slide" Target="slide36.xml"/><Relationship Id="rId91" Type="http://schemas.openxmlformats.org/officeDocument/2006/relationships/slide" Target="slide39.xml"/><Relationship Id="rId96" Type="http://schemas.openxmlformats.org/officeDocument/2006/relationships/slide" Target="slide44.xml"/><Relationship Id="rId1" Type="http://schemas.openxmlformats.org/officeDocument/2006/relationships/tags" Target="../tags/tag2019.xml"/><Relationship Id="rId6" Type="http://schemas.openxmlformats.org/officeDocument/2006/relationships/tags" Target="../tags/tag2024.xml"/><Relationship Id="rId15" Type="http://schemas.openxmlformats.org/officeDocument/2006/relationships/tags" Target="../tags/tag2033.xml"/><Relationship Id="rId23" Type="http://schemas.openxmlformats.org/officeDocument/2006/relationships/tags" Target="../tags/tag2041.xml"/><Relationship Id="rId28" Type="http://schemas.openxmlformats.org/officeDocument/2006/relationships/tags" Target="../tags/tag2046.xml"/><Relationship Id="rId36" Type="http://schemas.openxmlformats.org/officeDocument/2006/relationships/tags" Target="../tags/tag2054.xml"/><Relationship Id="rId49" Type="http://schemas.openxmlformats.org/officeDocument/2006/relationships/tags" Target="../tags/tag2067.xml"/><Relationship Id="rId57" Type="http://schemas.openxmlformats.org/officeDocument/2006/relationships/image" Target="../media/image28.tiff"/><Relationship Id="rId10" Type="http://schemas.openxmlformats.org/officeDocument/2006/relationships/tags" Target="../tags/tag2028.xml"/><Relationship Id="rId31" Type="http://schemas.openxmlformats.org/officeDocument/2006/relationships/tags" Target="../tags/tag2049.xml"/><Relationship Id="rId44" Type="http://schemas.openxmlformats.org/officeDocument/2006/relationships/tags" Target="../tags/tag2062.xml"/><Relationship Id="rId52" Type="http://schemas.openxmlformats.org/officeDocument/2006/relationships/tags" Target="../tags/tag2070.xml"/><Relationship Id="rId60" Type="http://schemas.openxmlformats.org/officeDocument/2006/relationships/slide" Target="slide3.xml"/><Relationship Id="rId65" Type="http://schemas.openxmlformats.org/officeDocument/2006/relationships/slide" Target="slide9.xml"/><Relationship Id="rId73" Type="http://schemas.openxmlformats.org/officeDocument/2006/relationships/slide" Target="slide19.xml"/><Relationship Id="rId78" Type="http://schemas.openxmlformats.org/officeDocument/2006/relationships/slide" Target="slide25.xml"/><Relationship Id="rId81" Type="http://schemas.openxmlformats.org/officeDocument/2006/relationships/slide" Target="slide29.xml"/><Relationship Id="rId86" Type="http://schemas.openxmlformats.org/officeDocument/2006/relationships/slide" Target="slide34.xml"/><Relationship Id="rId94" Type="http://schemas.openxmlformats.org/officeDocument/2006/relationships/slide" Target="slide42.xml"/><Relationship Id="rId99" Type="http://schemas.openxmlformats.org/officeDocument/2006/relationships/slide" Target="slide48.xml"/><Relationship Id="rId101" Type="http://schemas.openxmlformats.org/officeDocument/2006/relationships/slide" Target="slide50.xml"/><Relationship Id="rId4" Type="http://schemas.openxmlformats.org/officeDocument/2006/relationships/tags" Target="../tags/tag2022.xml"/><Relationship Id="rId9" Type="http://schemas.openxmlformats.org/officeDocument/2006/relationships/tags" Target="../tags/tag2027.xml"/><Relationship Id="rId13" Type="http://schemas.openxmlformats.org/officeDocument/2006/relationships/tags" Target="../tags/tag2031.xml"/><Relationship Id="rId18" Type="http://schemas.openxmlformats.org/officeDocument/2006/relationships/tags" Target="../tags/tag2036.xml"/><Relationship Id="rId39" Type="http://schemas.openxmlformats.org/officeDocument/2006/relationships/tags" Target="../tags/tag2057.xml"/><Relationship Id="rId34" Type="http://schemas.openxmlformats.org/officeDocument/2006/relationships/tags" Target="../tags/tag2052.xml"/><Relationship Id="rId50" Type="http://schemas.openxmlformats.org/officeDocument/2006/relationships/tags" Target="../tags/tag2068.xml"/><Relationship Id="rId55" Type="http://schemas.openxmlformats.org/officeDocument/2006/relationships/hyperlink" Target="http://r4stats.com/articles/popularity/" TargetMode="External"/><Relationship Id="rId76" Type="http://schemas.openxmlformats.org/officeDocument/2006/relationships/slide" Target="slide22.xml"/><Relationship Id="rId97" Type="http://schemas.openxmlformats.org/officeDocument/2006/relationships/slide" Target="slide46.xml"/><Relationship Id="rId104" Type="http://schemas.openxmlformats.org/officeDocument/2006/relationships/slide" Target="slide53.xml"/><Relationship Id="rId7" Type="http://schemas.openxmlformats.org/officeDocument/2006/relationships/tags" Target="../tags/tag2025.xml"/><Relationship Id="rId71" Type="http://schemas.openxmlformats.org/officeDocument/2006/relationships/slide" Target="slide16.xml"/><Relationship Id="rId92" Type="http://schemas.openxmlformats.org/officeDocument/2006/relationships/slide" Target="slide40.xml"/><Relationship Id="rId2" Type="http://schemas.openxmlformats.org/officeDocument/2006/relationships/tags" Target="../tags/tag2020.xml"/><Relationship Id="rId29" Type="http://schemas.openxmlformats.org/officeDocument/2006/relationships/tags" Target="../tags/tag2047.xml"/><Relationship Id="rId24" Type="http://schemas.openxmlformats.org/officeDocument/2006/relationships/tags" Target="../tags/tag2042.xml"/><Relationship Id="rId40" Type="http://schemas.openxmlformats.org/officeDocument/2006/relationships/tags" Target="../tags/tag2058.xml"/><Relationship Id="rId45" Type="http://schemas.openxmlformats.org/officeDocument/2006/relationships/tags" Target="../tags/tag2063.xml"/><Relationship Id="rId66" Type="http://schemas.openxmlformats.org/officeDocument/2006/relationships/slide" Target="slide10.xml"/><Relationship Id="rId87" Type="http://schemas.openxmlformats.org/officeDocument/2006/relationships/slide" Target="slide35.xml"/><Relationship Id="rId61" Type="http://schemas.openxmlformats.org/officeDocument/2006/relationships/slide" Target="slide4.xml"/><Relationship Id="rId82" Type="http://schemas.openxmlformats.org/officeDocument/2006/relationships/slide" Target="slide30.xml"/><Relationship Id="rId19" Type="http://schemas.openxmlformats.org/officeDocument/2006/relationships/tags" Target="../tags/tag2037.xml"/><Relationship Id="rId14" Type="http://schemas.openxmlformats.org/officeDocument/2006/relationships/tags" Target="../tags/tag2032.xml"/><Relationship Id="rId30" Type="http://schemas.openxmlformats.org/officeDocument/2006/relationships/tags" Target="../tags/tag2048.xml"/><Relationship Id="rId35" Type="http://schemas.openxmlformats.org/officeDocument/2006/relationships/tags" Target="../tags/tag2053.xml"/><Relationship Id="rId56" Type="http://schemas.openxmlformats.org/officeDocument/2006/relationships/hyperlink" Target="http://r4stats.com/articles/how-to-search-for-analytics-articles/" TargetMode="External"/><Relationship Id="rId77" Type="http://schemas.openxmlformats.org/officeDocument/2006/relationships/slide" Target="slide23.xml"/><Relationship Id="rId100" Type="http://schemas.openxmlformats.org/officeDocument/2006/relationships/slide" Target="slide49.xml"/><Relationship Id="rId105" Type="http://schemas.openxmlformats.org/officeDocument/2006/relationships/slide" Target="slide54.xml"/><Relationship Id="rId8" Type="http://schemas.openxmlformats.org/officeDocument/2006/relationships/tags" Target="../tags/tag2026.xml"/><Relationship Id="rId51" Type="http://schemas.openxmlformats.org/officeDocument/2006/relationships/tags" Target="../tags/tag2069.xml"/><Relationship Id="rId72" Type="http://schemas.openxmlformats.org/officeDocument/2006/relationships/slide" Target="slide18.xml"/><Relationship Id="rId93" Type="http://schemas.openxmlformats.org/officeDocument/2006/relationships/slide" Target="slide41.xml"/><Relationship Id="rId98" Type="http://schemas.openxmlformats.org/officeDocument/2006/relationships/slide" Target="slide47.xml"/><Relationship Id="rId3" Type="http://schemas.openxmlformats.org/officeDocument/2006/relationships/tags" Target="../tags/tag2021.xml"/><Relationship Id="rId25" Type="http://schemas.openxmlformats.org/officeDocument/2006/relationships/tags" Target="../tags/tag2043.xml"/><Relationship Id="rId46" Type="http://schemas.openxmlformats.org/officeDocument/2006/relationships/tags" Target="../tags/tag2064.xml"/><Relationship Id="rId67" Type="http://schemas.openxmlformats.org/officeDocument/2006/relationships/slide" Target="slide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hyperlink" Target="http://r4stats.com/articles/popularity/" TargetMode="Externa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5.xml"/><Relationship Id="rId4" Type="http://schemas.openxmlformats.org/officeDocument/2006/relationships/image" Target="../media/image30.tiff"/></Relationships>
</file>

<file path=ppt/slides/_rels/slide46.xml.rels><?xml version="1.0" encoding="UTF-8" standalone="yes"?>
<Relationships xmlns="http://schemas.openxmlformats.org/package/2006/relationships"><Relationship Id="rId26" Type="http://schemas.openxmlformats.org/officeDocument/2006/relationships/tags" Target="../tags/tag2097.xml"/><Relationship Id="rId21" Type="http://schemas.openxmlformats.org/officeDocument/2006/relationships/tags" Target="../tags/tag2092.xml"/><Relationship Id="rId42" Type="http://schemas.openxmlformats.org/officeDocument/2006/relationships/tags" Target="../tags/tag2113.xml"/><Relationship Id="rId47" Type="http://schemas.openxmlformats.org/officeDocument/2006/relationships/tags" Target="../tags/tag2118.xml"/><Relationship Id="rId63" Type="http://schemas.openxmlformats.org/officeDocument/2006/relationships/slide" Target="slide7.xml"/><Relationship Id="rId68" Type="http://schemas.openxmlformats.org/officeDocument/2006/relationships/slide" Target="slide12.xml"/><Relationship Id="rId84" Type="http://schemas.openxmlformats.org/officeDocument/2006/relationships/slide" Target="slide32.xml"/><Relationship Id="rId89" Type="http://schemas.openxmlformats.org/officeDocument/2006/relationships/slide" Target="slide37.xml"/><Relationship Id="rId16" Type="http://schemas.openxmlformats.org/officeDocument/2006/relationships/tags" Target="../tags/tag2087.xml"/><Relationship Id="rId11" Type="http://schemas.openxmlformats.org/officeDocument/2006/relationships/tags" Target="../tags/tag2082.xml"/><Relationship Id="rId32" Type="http://schemas.openxmlformats.org/officeDocument/2006/relationships/tags" Target="../tags/tag2103.xml"/><Relationship Id="rId37" Type="http://schemas.openxmlformats.org/officeDocument/2006/relationships/tags" Target="../tags/tag2108.xml"/><Relationship Id="rId53" Type="http://schemas.openxmlformats.org/officeDocument/2006/relationships/tags" Target="../tags/tag2124.xml"/><Relationship Id="rId58" Type="http://schemas.openxmlformats.org/officeDocument/2006/relationships/slide" Target="slide1.xml"/><Relationship Id="rId74" Type="http://schemas.openxmlformats.org/officeDocument/2006/relationships/slide" Target="slide20.xml"/><Relationship Id="rId79" Type="http://schemas.openxmlformats.org/officeDocument/2006/relationships/slide" Target="slide26.xml"/><Relationship Id="rId102" Type="http://schemas.openxmlformats.org/officeDocument/2006/relationships/slide" Target="slide51.xml"/><Relationship Id="rId5" Type="http://schemas.openxmlformats.org/officeDocument/2006/relationships/tags" Target="../tags/tag2076.xml"/><Relationship Id="rId90" Type="http://schemas.openxmlformats.org/officeDocument/2006/relationships/slide" Target="slide38.xml"/><Relationship Id="rId95" Type="http://schemas.openxmlformats.org/officeDocument/2006/relationships/slide" Target="slide43.xml"/><Relationship Id="rId22" Type="http://schemas.openxmlformats.org/officeDocument/2006/relationships/tags" Target="../tags/tag2093.xml"/><Relationship Id="rId27" Type="http://schemas.openxmlformats.org/officeDocument/2006/relationships/tags" Target="../tags/tag2098.xml"/><Relationship Id="rId43" Type="http://schemas.openxmlformats.org/officeDocument/2006/relationships/tags" Target="../tags/tag2114.xml"/><Relationship Id="rId48" Type="http://schemas.openxmlformats.org/officeDocument/2006/relationships/tags" Target="../tags/tag2119.xml"/><Relationship Id="rId64" Type="http://schemas.openxmlformats.org/officeDocument/2006/relationships/slide" Target="slide8.xml"/><Relationship Id="rId69" Type="http://schemas.openxmlformats.org/officeDocument/2006/relationships/slide" Target="slide13.xml"/><Relationship Id="rId80" Type="http://schemas.openxmlformats.org/officeDocument/2006/relationships/slide" Target="slide27.xml"/><Relationship Id="rId85" Type="http://schemas.openxmlformats.org/officeDocument/2006/relationships/slide" Target="slide33.xml"/><Relationship Id="rId12" Type="http://schemas.openxmlformats.org/officeDocument/2006/relationships/tags" Target="../tags/tag2083.xml"/><Relationship Id="rId17" Type="http://schemas.openxmlformats.org/officeDocument/2006/relationships/tags" Target="../tags/tag2088.xml"/><Relationship Id="rId33" Type="http://schemas.openxmlformats.org/officeDocument/2006/relationships/tags" Target="../tags/tag2104.xml"/><Relationship Id="rId38" Type="http://schemas.openxmlformats.org/officeDocument/2006/relationships/tags" Target="../tags/tag2109.xml"/><Relationship Id="rId59" Type="http://schemas.openxmlformats.org/officeDocument/2006/relationships/slide" Target="slide2.xml"/><Relationship Id="rId103" Type="http://schemas.openxmlformats.org/officeDocument/2006/relationships/slide" Target="slide52.xml"/><Relationship Id="rId20" Type="http://schemas.openxmlformats.org/officeDocument/2006/relationships/tags" Target="../tags/tag2091.xml"/><Relationship Id="rId41" Type="http://schemas.openxmlformats.org/officeDocument/2006/relationships/tags" Target="../tags/tag2112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5.xml"/><Relationship Id="rId70" Type="http://schemas.openxmlformats.org/officeDocument/2006/relationships/slide" Target="slide14.xml"/><Relationship Id="rId75" Type="http://schemas.openxmlformats.org/officeDocument/2006/relationships/slide" Target="slide21.xml"/><Relationship Id="rId83" Type="http://schemas.openxmlformats.org/officeDocument/2006/relationships/slide" Target="slide31.xml"/><Relationship Id="rId88" Type="http://schemas.openxmlformats.org/officeDocument/2006/relationships/slide" Target="slide36.xml"/><Relationship Id="rId91" Type="http://schemas.openxmlformats.org/officeDocument/2006/relationships/slide" Target="slide39.xml"/><Relationship Id="rId96" Type="http://schemas.openxmlformats.org/officeDocument/2006/relationships/slide" Target="slide44.xml"/><Relationship Id="rId1" Type="http://schemas.openxmlformats.org/officeDocument/2006/relationships/tags" Target="../tags/tag2072.xml"/><Relationship Id="rId6" Type="http://schemas.openxmlformats.org/officeDocument/2006/relationships/tags" Target="../tags/tag2077.xml"/><Relationship Id="rId15" Type="http://schemas.openxmlformats.org/officeDocument/2006/relationships/tags" Target="../tags/tag2086.xml"/><Relationship Id="rId23" Type="http://schemas.openxmlformats.org/officeDocument/2006/relationships/tags" Target="../tags/tag2094.xml"/><Relationship Id="rId28" Type="http://schemas.openxmlformats.org/officeDocument/2006/relationships/tags" Target="../tags/tag2099.xml"/><Relationship Id="rId36" Type="http://schemas.openxmlformats.org/officeDocument/2006/relationships/tags" Target="../tags/tag2107.xml"/><Relationship Id="rId49" Type="http://schemas.openxmlformats.org/officeDocument/2006/relationships/tags" Target="../tags/tag2120.xml"/><Relationship Id="rId57" Type="http://schemas.openxmlformats.org/officeDocument/2006/relationships/image" Target="../media/image32.png"/><Relationship Id="rId10" Type="http://schemas.openxmlformats.org/officeDocument/2006/relationships/tags" Target="../tags/tag2081.xml"/><Relationship Id="rId31" Type="http://schemas.openxmlformats.org/officeDocument/2006/relationships/tags" Target="../tags/tag2102.xml"/><Relationship Id="rId44" Type="http://schemas.openxmlformats.org/officeDocument/2006/relationships/tags" Target="../tags/tag2115.xml"/><Relationship Id="rId52" Type="http://schemas.openxmlformats.org/officeDocument/2006/relationships/tags" Target="../tags/tag2123.xml"/><Relationship Id="rId60" Type="http://schemas.openxmlformats.org/officeDocument/2006/relationships/slide" Target="slide3.xml"/><Relationship Id="rId65" Type="http://schemas.openxmlformats.org/officeDocument/2006/relationships/slide" Target="slide9.xml"/><Relationship Id="rId73" Type="http://schemas.openxmlformats.org/officeDocument/2006/relationships/slide" Target="slide19.xml"/><Relationship Id="rId78" Type="http://schemas.openxmlformats.org/officeDocument/2006/relationships/slide" Target="slide25.xml"/><Relationship Id="rId81" Type="http://schemas.openxmlformats.org/officeDocument/2006/relationships/slide" Target="slide29.xml"/><Relationship Id="rId86" Type="http://schemas.openxmlformats.org/officeDocument/2006/relationships/slide" Target="slide34.xml"/><Relationship Id="rId94" Type="http://schemas.openxmlformats.org/officeDocument/2006/relationships/slide" Target="slide42.xml"/><Relationship Id="rId99" Type="http://schemas.openxmlformats.org/officeDocument/2006/relationships/slide" Target="slide48.xml"/><Relationship Id="rId101" Type="http://schemas.openxmlformats.org/officeDocument/2006/relationships/slide" Target="slide50.xml"/><Relationship Id="rId4" Type="http://schemas.openxmlformats.org/officeDocument/2006/relationships/tags" Target="../tags/tag2075.xml"/><Relationship Id="rId9" Type="http://schemas.openxmlformats.org/officeDocument/2006/relationships/tags" Target="../tags/tag2080.xml"/><Relationship Id="rId13" Type="http://schemas.openxmlformats.org/officeDocument/2006/relationships/tags" Target="../tags/tag2084.xml"/><Relationship Id="rId18" Type="http://schemas.openxmlformats.org/officeDocument/2006/relationships/tags" Target="../tags/tag2089.xml"/><Relationship Id="rId39" Type="http://schemas.openxmlformats.org/officeDocument/2006/relationships/tags" Target="../tags/tag2110.xml"/><Relationship Id="rId34" Type="http://schemas.openxmlformats.org/officeDocument/2006/relationships/tags" Target="../tags/tag2105.xml"/><Relationship Id="rId50" Type="http://schemas.openxmlformats.org/officeDocument/2006/relationships/tags" Target="../tags/tag2121.xml"/><Relationship Id="rId55" Type="http://schemas.openxmlformats.org/officeDocument/2006/relationships/hyperlink" Target="http://r4stats.com/articles/popularity/" TargetMode="External"/><Relationship Id="rId76" Type="http://schemas.openxmlformats.org/officeDocument/2006/relationships/slide" Target="slide22.xml"/><Relationship Id="rId97" Type="http://schemas.openxmlformats.org/officeDocument/2006/relationships/slide" Target="slide46.xml"/><Relationship Id="rId104" Type="http://schemas.openxmlformats.org/officeDocument/2006/relationships/slide" Target="slide53.xml"/><Relationship Id="rId7" Type="http://schemas.openxmlformats.org/officeDocument/2006/relationships/tags" Target="../tags/tag2078.xml"/><Relationship Id="rId71" Type="http://schemas.openxmlformats.org/officeDocument/2006/relationships/slide" Target="slide16.xml"/><Relationship Id="rId92" Type="http://schemas.openxmlformats.org/officeDocument/2006/relationships/slide" Target="slide40.xml"/><Relationship Id="rId2" Type="http://schemas.openxmlformats.org/officeDocument/2006/relationships/tags" Target="../tags/tag2073.xml"/><Relationship Id="rId29" Type="http://schemas.openxmlformats.org/officeDocument/2006/relationships/tags" Target="../tags/tag2100.xml"/><Relationship Id="rId24" Type="http://schemas.openxmlformats.org/officeDocument/2006/relationships/tags" Target="../tags/tag2095.xml"/><Relationship Id="rId40" Type="http://schemas.openxmlformats.org/officeDocument/2006/relationships/tags" Target="../tags/tag2111.xml"/><Relationship Id="rId45" Type="http://schemas.openxmlformats.org/officeDocument/2006/relationships/tags" Target="../tags/tag2116.xml"/><Relationship Id="rId66" Type="http://schemas.openxmlformats.org/officeDocument/2006/relationships/slide" Target="slide10.xml"/><Relationship Id="rId87" Type="http://schemas.openxmlformats.org/officeDocument/2006/relationships/slide" Target="slide35.xml"/><Relationship Id="rId61" Type="http://schemas.openxmlformats.org/officeDocument/2006/relationships/slide" Target="slide4.xml"/><Relationship Id="rId82" Type="http://schemas.openxmlformats.org/officeDocument/2006/relationships/slide" Target="slide30.xml"/><Relationship Id="rId19" Type="http://schemas.openxmlformats.org/officeDocument/2006/relationships/tags" Target="../tags/tag2090.xml"/><Relationship Id="rId14" Type="http://schemas.openxmlformats.org/officeDocument/2006/relationships/tags" Target="../tags/tag2085.xml"/><Relationship Id="rId30" Type="http://schemas.openxmlformats.org/officeDocument/2006/relationships/tags" Target="../tags/tag2101.xml"/><Relationship Id="rId35" Type="http://schemas.openxmlformats.org/officeDocument/2006/relationships/tags" Target="../tags/tag2106.xml"/><Relationship Id="rId56" Type="http://schemas.openxmlformats.org/officeDocument/2006/relationships/image" Target="../media/image31.png"/><Relationship Id="rId77" Type="http://schemas.openxmlformats.org/officeDocument/2006/relationships/slide" Target="slide23.xml"/><Relationship Id="rId100" Type="http://schemas.openxmlformats.org/officeDocument/2006/relationships/slide" Target="slide49.xml"/><Relationship Id="rId105" Type="http://schemas.openxmlformats.org/officeDocument/2006/relationships/slide" Target="slide54.xml"/><Relationship Id="rId8" Type="http://schemas.openxmlformats.org/officeDocument/2006/relationships/tags" Target="../tags/tag2079.xml"/><Relationship Id="rId51" Type="http://schemas.openxmlformats.org/officeDocument/2006/relationships/tags" Target="../tags/tag2122.xml"/><Relationship Id="rId72" Type="http://schemas.openxmlformats.org/officeDocument/2006/relationships/slide" Target="slide18.xml"/><Relationship Id="rId93" Type="http://schemas.openxmlformats.org/officeDocument/2006/relationships/slide" Target="slide41.xml"/><Relationship Id="rId98" Type="http://schemas.openxmlformats.org/officeDocument/2006/relationships/slide" Target="slide47.xml"/><Relationship Id="rId3" Type="http://schemas.openxmlformats.org/officeDocument/2006/relationships/tags" Target="../tags/tag2074.xml"/><Relationship Id="rId25" Type="http://schemas.openxmlformats.org/officeDocument/2006/relationships/tags" Target="../tags/tag2096.xml"/><Relationship Id="rId46" Type="http://schemas.openxmlformats.org/officeDocument/2006/relationships/tags" Target="../tags/tag2117.xml"/><Relationship Id="rId67" Type="http://schemas.openxmlformats.org/officeDocument/2006/relationships/slide" Target="slide11.xml"/></Relationships>
</file>

<file path=ppt/slides/_rels/slide47.xml.rels><?xml version="1.0" encoding="UTF-8" standalone="yes"?>
<Relationships xmlns="http://schemas.openxmlformats.org/package/2006/relationships"><Relationship Id="rId26" Type="http://schemas.openxmlformats.org/officeDocument/2006/relationships/tags" Target="../tags/tag2150.xml"/><Relationship Id="rId21" Type="http://schemas.openxmlformats.org/officeDocument/2006/relationships/tags" Target="../tags/tag2145.xml"/><Relationship Id="rId42" Type="http://schemas.openxmlformats.org/officeDocument/2006/relationships/tags" Target="../tags/tag2166.xml"/><Relationship Id="rId47" Type="http://schemas.openxmlformats.org/officeDocument/2006/relationships/tags" Target="../tags/tag2171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2140.xml"/><Relationship Id="rId11" Type="http://schemas.openxmlformats.org/officeDocument/2006/relationships/tags" Target="../tags/tag2135.xml"/><Relationship Id="rId32" Type="http://schemas.openxmlformats.org/officeDocument/2006/relationships/tags" Target="../tags/tag2156.xml"/><Relationship Id="rId37" Type="http://schemas.openxmlformats.org/officeDocument/2006/relationships/tags" Target="../tags/tag2161.xml"/><Relationship Id="rId53" Type="http://schemas.openxmlformats.org/officeDocument/2006/relationships/tags" Target="../tags/tag2177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2129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2146.xml"/><Relationship Id="rId27" Type="http://schemas.openxmlformats.org/officeDocument/2006/relationships/tags" Target="../tags/tag2151.xml"/><Relationship Id="rId43" Type="http://schemas.openxmlformats.org/officeDocument/2006/relationships/tags" Target="../tags/tag2167.xml"/><Relationship Id="rId48" Type="http://schemas.openxmlformats.org/officeDocument/2006/relationships/tags" Target="../tags/tag2172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2136.xml"/><Relationship Id="rId17" Type="http://schemas.openxmlformats.org/officeDocument/2006/relationships/tags" Target="../tags/tag2141.xml"/><Relationship Id="rId25" Type="http://schemas.openxmlformats.org/officeDocument/2006/relationships/tags" Target="../tags/tag2149.xml"/><Relationship Id="rId33" Type="http://schemas.openxmlformats.org/officeDocument/2006/relationships/tags" Target="../tags/tag2157.xml"/><Relationship Id="rId38" Type="http://schemas.openxmlformats.org/officeDocument/2006/relationships/tags" Target="../tags/tag2162.xml"/><Relationship Id="rId46" Type="http://schemas.openxmlformats.org/officeDocument/2006/relationships/tags" Target="../tags/tag2170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2144.xml"/><Relationship Id="rId41" Type="http://schemas.openxmlformats.org/officeDocument/2006/relationships/tags" Target="../tags/tag2165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2125.xml"/><Relationship Id="rId6" Type="http://schemas.openxmlformats.org/officeDocument/2006/relationships/tags" Target="../tags/tag2130.xml"/><Relationship Id="rId15" Type="http://schemas.openxmlformats.org/officeDocument/2006/relationships/tags" Target="../tags/tag2139.xml"/><Relationship Id="rId23" Type="http://schemas.openxmlformats.org/officeDocument/2006/relationships/tags" Target="../tags/tag2147.xml"/><Relationship Id="rId28" Type="http://schemas.openxmlformats.org/officeDocument/2006/relationships/tags" Target="../tags/tag2152.xml"/><Relationship Id="rId36" Type="http://schemas.openxmlformats.org/officeDocument/2006/relationships/tags" Target="../tags/tag2160.xml"/><Relationship Id="rId49" Type="http://schemas.openxmlformats.org/officeDocument/2006/relationships/tags" Target="../tags/tag2173.xml"/><Relationship Id="rId57" Type="http://schemas.openxmlformats.org/officeDocument/2006/relationships/slide" Target="slide1.xml"/><Relationship Id="rId10" Type="http://schemas.openxmlformats.org/officeDocument/2006/relationships/tags" Target="../tags/tag2134.xml"/><Relationship Id="rId31" Type="http://schemas.openxmlformats.org/officeDocument/2006/relationships/tags" Target="../tags/tag2155.xml"/><Relationship Id="rId44" Type="http://schemas.openxmlformats.org/officeDocument/2006/relationships/tags" Target="../tags/tag2168.xml"/><Relationship Id="rId52" Type="http://schemas.openxmlformats.org/officeDocument/2006/relationships/tags" Target="../tags/tag2176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2128.xml"/><Relationship Id="rId9" Type="http://schemas.openxmlformats.org/officeDocument/2006/relationships/tags" Target="../tags/tag2133.xml"/><Relationship Id="rId13" Type="http://schemas.openxmlformats.org/officeDocument/2006/relationships/tags" Target="../tags/tag2137.xml"/><Relationship Id="rId18" Type="http://schemas.openxmlformats.org/officeDocument/2006/relationships/tags" Target="../tags/tag2142.xml"/><Relationship Id="rId39" Type="http://schemas.openxmlformats.org/officeDocument/2006/relationships/tags" Target="../tags/tag2163.xml"/><Relationship Id="rId34" Type="http://schemas.openxmlformats.org/officeDocument/2006/relationships/tags" Target="../tags/tag2158.xml"/><Relationship Id="rId50" Type="http://schemas.openxmlformats.org/officeDocument/2006/relationships/tags" Target="../tags/tag2174.xml"/><Relationship Id="rId55" Type="http://schemas.openxmlformats.org/officeDocument/2006/relationships/hyperlink" Target="http://r4stats.com/articles/popularity/" TargetMode="External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2131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2126.xml"/><Relationship Id="rId29" Type="http://schemas.openxmlformats.org/officeDocument/2006/relationships/tags" Target="../tags/tag2153.xml"/><Relationship Id="rId24" Type="http://schemas.openxmlformats.org/officeDocument/2006/relationships/tags" Target="../tags/tag2148.xml"/><Relationship Id="rId40" Type="http://schemas.openxmlformats.org/officeDocument/2006/relationships/tags" Target="../tags/tag2164.xml"/><Relationship Id="rId45" Type="http://schemas.openxmlformats.org/officeDocument/2006/relationships/tags" Target="../tags/tag2169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2143.xml"/><Relationship Id="rId14" Type="http://schemas.openxmlformats.org/officeDocument/2006/relationships/tags" Target="../tags/tag2138.xml"/><Relationship Id="rId30" Type="http://schemas.openxmlformats.org/officeDocument/2006/relationships/tags" Target="../tags/tag2154.xml"/><Relationship Id="rId35" Type="http://schemas.openxmlformats.org/officeDocument/2006/relationships/tags" Target="../tags/tag2159.xml"/><Relationship Id="rId56" Type="http://schemas.openxmlformats.org/officeDocument/2006/relationships/image" Target="../media/image33.png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2132.xml"/><Relationship Id="rId51" Type="http://schemas.openxmlformats.org/officeDocument/2006/relationships/tags" Target="../tags/tag2175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2127.xml"/></Relationships>
</file>

<file path=ppt/slides/_rels/slide48.xml.rels><?xml version="1.0" encoding="UTF-8" standalone="yes"?>
<Relationships xmlns="http://schemas.openxmlformats.org/package/2006/relationships"><Relationship Id="rId26" Type="http://schemas.openxmlformats.org/officeDocument/2006/relationships/tags" Target="../tags/tag2203.xml"/><Relationship Id="rId21" Type="http://schemas.openxmlformats.org/officeDocument/2006/relationships/tags" Target="../tags/tag2198.xml"/><Relationship Id="rId42" Type="http://schemas.openxmlformats.org/officeDocument/2006/relationships/tags" Target="../tags/tag2219.xml"/><Relationship Id="rId47" Type="http://schemas.openxmlformats.org/officeDocument/2006/relationships/tags" Target="../tags/tag2224.xml"/><Relationship Id="rId63" Type="http://schemas.openxmlformats.org/officeDocument/2006/relationships/slide" Target="slide7.xml"/><Relationship Id="rId68" Type="http://schemas.openxmlformats.org/officeDocument/2006/relationships/slide" Target="slide12.xml"/><Relationship Id="rId84" Type="http://schemas.openxmlformats.org/officeDocument/2006/relationships/slide" Target="slide32.xml"/><Relationship Id="rId89" Type="http://schemas.openxmlformats.org/officeDocument/2006/relationships/slide" Target="slide37.xml"/><Relationship Id="rId16" Type="http://schemas.openxmlformats.org/officeDocument/2006/relationships/tags" Target="../tags/tag2193.xml"/><Relationship Id="rId11" Type="http://schemas.openxmlformats.org/officeDocument/2006/relationships/tags" Target="../tags/tag2188.xml"/><Relationship Id="rId32" Type="http://schemas.openxmlformats.org/officeDocument/2006/relationships/tags" Target="../tags/tag2209.xml"/><Relationship Id="rId37" Type="http://schemas.openxmlformats.org/officeDocument/2006/relationships/tags" Target="../tags/tag2214.xml"/><Relationship Id="rId53" Type="http://schemas.openxmlformats.org/officeDocument/2006/relationships/tags" Target="../tags/tag2230.xml"/><Relationship Id="rId58" Type="http://schemas.openxmlformats.org/officeDocument/2006/relationships/slide" Target="slide1.xml"/><Relationship Id="rId74" Type="http://schemas.openxmlformats.org/officeDocument/2006/relationships/slide" Target="slide20.xml"/><Relationship Id="rId79" Type="http://schemas.openxmlformats.org/officeDocument/2006/relationships/slide" Target="slide26.xml"/><Relationship Id="rId102" Type="http://schemas.openxmlformats.org/officeDocument/2006/relationships/slide" Target="slide51.xml"/><Relationship Id="rId5" Type="http://schemas.openxmlformats.org/officeDocument/2006/relationships/tags" Target="../tags/tag2182.xml"/><Relationship Id="rId90" Type="http://schemas.openxmlformats.org/officeDocument/2006/relationships/slide" Target="slide38.xml"/><Relationship Id="rId95" Type="http://schemas.openxmlformats.org/officeDocument/2006/relationships/slide" Target="slide43.xml"/><Relationship Id="rId22" Type="http://schemas.openxmlformats.org/officeDocument/2006/relationships/tags" Target="../tags/tag2199.xml"/><Relationship Id="rId27" Type="http://schemas.openxmlformats.org/officeDocument/2006/relationships/tags" Target="../tags/tag2204.xml"/><Relationship Id="rId43" Type="http://schemas.openxmlformats.org/officeDocument/2006/relationships/tags" Target="../tags/tag2220.xml"/><Relationship Id="rId48" Type="http://schemas.openxmlformats.org/officeDocument/2006/relationships/tags" Target="../tags/tag2225.xml"/><Relationship Id="rId64" Type="http://schemas.openxmlformats.org/officeDocument/2006/relationships/slide" Target="slide8.xml"/><Relationship Id="rId69" Type="http://schemas.openxmlformats.org/officeDocument/2006/relationships/slide" Target="slide13.xml"/><Relationship Id="rId80" Type="http://schemas.openxmlformats.org/officeDocument/2006/relationships/slide" Target="slide27.xml"/><Relationship Id="rId85" Type="http://schemas.openxmlformats.org/officeDocument/2006/relationships/slide" Target="slide33.xml"/><Relationship Id="rId12" Type="http://schemas.openxmlformats.org/officeDocument/2006/relationships/tags" Target="../tags/tag2189.xml"/><Relationship Id="rId17" Type="http://schemas.openxmlformats.org/officeDocument/2006/relationships/tags" Target="../tags/tag2194.xml"/><Relationship Id="rId33" Type="http://schemas.openxmlformats.org/officeDocument/2006/relationships/tags" Target="../tags/tag2210.xml"/><Relationship Id="rId38" Type="http://schemas.openxmlformats.org/officeDocument/2006/relationships/tags" Target="../tags/tag2215.xml"/><Relationship Id="rId59" Type="http://schemas.openxmlformats.org/officeDocument/2006/relationships/slide" Target="slide2.xml"/><Relationship Id="rId103" Type="http://schemas.openxmlformats.org/officeDocument/2006/relationships/slide" Target="slide52.xml"/><Relationship Id="rId20" Type="http://schemas.openxmlformats.org/officeDocument/2006/relationships/tags" Target="../tags/tag2197.xml"/><Relationship Id="rId41" Type="http://schemas.openxmlformats.org/officeDocument/2006/relationships/tags" Target="../tags/tag2218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5.xml"/><Relationship Id="rId70" Type="http://schemas.openxmlformats.org/officeDocument/2006/relationships/slide" Target="slide14.xml"/><Relationship Id="rId75" Type="http://schemas.openxmlformats.org/officeDocument/2006/relationships/slide" Target="slide21.xml"/><Relationship Id="rId83" Type="http://schemas.openxmlformats.org/officeDocument/2006/relationships/slide" Target="slide31.xml"/><Relationship Id="rId88" Type="http://schemas.openxmlformats.org/officeDocument/2006/relationships/slide" Target="slide36.xml"/><Relationship Id="rId91" Type="http://schemas.openxmlformats.org/officeDocument/2006/relationships/slide" Target="slide39.xml"/><Relationship Id="rId96" Type="http://schemas.openxmlformats.org/officeDocument/2006/relationships/slide" Target="slide44.xml"/><Relationship Id="rId1" Type="http://schemas.openxmlformats.org/officeDocument/2006/relationships/tags" Target="../tags/tag2178.xml"/><Relationship Id="rId6" Type="http://schemas.openxmlformats.org/officeDocument/2006/relationships/tags" Target="../tags/tag2183.xml"/><Relationship Id="rId15" Type="http://schemas.openxmlformats.org/officeDocument/2006/relationships/tags" Target="../tags/tag2192.xml"/><Relationship Id="rId23" Type="http://schemas.openxmlformats.org/officeDocument/2006/relationships/tags" Target="../tags/tag2200.xml"/><Relationship Id="rId28" Type="http://schemas.openxmlformats.org/officeDocument/2006/relationships/tags" Target="../tags/tag2205.xml"/><Relationship Id="rId36" Type="http://schemas.openxmlformats.org/officeDocument/2006/relationships/tags" Target="../tags/tag2213.xml"/><Relationship Id="rId49" Type="http://schemas.openxmlformats.org/officeDocument/2006/relationships/tags" Target="../tags/tag2226.xml"/><Relationship Id="rId57" Type="http://schemas.openxmlformats.org/officeDocument/2006/relationships/hyperlink" Target="http://r4stats.com/articles/popularity/" TargetMode="External"/><Relationship Id="rId10" Type="http://schemas.openxmlformats.org/officeDocument/2006/relationships/tags" Target="../tags/tag2187.xml"/><Relationship Id="rId31" Type="http://schemas.openxmlformats.org/officeDocument/2006/relationships/tags" Target="../tags/tag2208.xml"/><Relationship Id="rId44" Type="http://schemas.openxmlformats.org/officeDocument/2006/relationships/tags" Target="../tags/tag2221.xml"/><Relationship Id="rId52" Type="http://schemas.openxmlformats.org/officeDocument/2006/relationships/tags" Target="../tags/tag2229.xml"/><Relationship Id="rId60" Type="http://schemas.openxmlformats.org/officeDocument/2006/relationships/slide" Target="slide3.xml"/><Relationship Id="rId65" Type="http://schemas.openxmlformats.org/officeDocument/2006/relationships/slide" Target="slide9.xml"/><Relationship Id="rId73" Type="http://schemas.openxmlformats.org/officeDocument/2006/relationships/slide" Target="slide19.xml"/><Relationship Id="rId78" Type="http://schemas.openxmlformats.org/officeDocument/2006/relationships/slide" Target="slide25.xml"/><Relationship Id="rId81" Type="http://schemas.openxmlformats.org/officeDocument/2006/relationships/slide" Target="slide29.xml"/><Relationship Id="rId86" Type="http://schemas.openxmlformats.org/officeDocument/2006/relationships/slide" Target="slide34.xml"/><Relationship Id="rId94" Type="http://schemas.openxmlformats.org/officeDocument/2006/relationships/slide" Target="slide42.xml"/><Relationship Id="rId99" Type="http://schemas.openxmlformats.org/officeDocument/2006/relationships/slide" Target="slide48.xml"/><Relationship Id="rId101" Type="http://schemas.openxmlformats.org/officeDocument/2006/relationships/slide" Target="slide50.xml"/><Relationship Id="rId4" Type="http://schemas.openxmlformats.org/officeDocument/2006/relationships/tags" Target="../tags/tag2181.xml"/><Relationship Id="rId9" Type="http://schemas.openxmlformats.org/officeDocument/2006/relationships/tags" Target="../tags/tag2186.xml"/><Relationship Id="rId13" Type="http://schemas.openxmlformats.org/officeDocument/2006/relationships/tags" Target="../tags/tag2190.xml"/><Relationship Id="rId18" Type="http://schemas.openxmlformats.org/officeDocument/2006/relationships/tags" Target="../tags/tag2195.xml"/><Relationship Id="rId39" Type="http://schemas.openxmlformats.org/officeDocument/2006/relationships/tags" Target="../tags/tag2216.xml"/><Relationship Id="rId34" Type="http://schemas.openxmlformats.org/officeDocument/2006/relationships/tags" Target="../tags/tag2211.xml"/><Relationship Id="rId50" Type="http://schemas.openxmlformats.org/officeDocument/2006/relationships/tags" Target="../tags/tag2227.xml"/><Relationship Id="rId55" Type="http://schemas.openxmlformats.org/officeDocument/2006/relationships/hyperlink" Target="http://cran.r-project.org/web/views/" TargetMode="External"/><Relationship Id="rId76" Type="http://schemas.openxmlformats.org/officeDocument/2006/relationships/slide" Target="slide22.xml"/><Relationship Id="rId97" Type="http://schemas.openxmlformats.org/officeDocument/2006/relationships/slide" Target="slide46.xml"/><Relationship Id="rId104" Type="http://schemas.openxmlformats.org/officeDocument/2006/relationships/slide" Target="slide53.xml"/><Relationship Id="rId7" Type="http://schemas.openxmlformats.org/officeDocument/2006/relationships/tags" Target="../tags/tag2184.xml"/><Relationship Id="rId71" Type="http://schemas.openxmlformats.org/officeDocument/2006/relationships/slide" Target="slide16.xml"/><Relationship Id="rId92" Type="http://schemas.openxmlformats.org/officeDocument/2006/relationships/slide" Target="slide40.xml"/><Relationship Id="rId2" Type="http://schemas.openxmlformats.org/officeDocument/2006/relationships/tags" Target="../tags/tag2179.xml"/><Relationship Id="rId29" Type="http://schemas.openxmlformats.org/officeDocument/2006/relationships/tags" Target="../tags/tag2206.xml"/><Relationship Id="rId24" Type="http://schemas.openxmlformats.org/officeDocument/2006/relationships/tags" Target="../tags/tag2201.xml"/><Relationship Id="rId40" Type="http://schemas.openxmlformats.org/officeDocument/2006/relationships/tags" Target="../tags/tag2217.xml"/><Relationship Id="rId45" Type="http://schemas.openxmlformats.org/officeDocument/2006/relationships/tags" Target="../tags/tag2222.xml"/><Relationship Id="rId66" Type="http://schemas.openxmlformats.org/officeDocument/2006/relationships/slide" Target="slide10.xml"/><Relationship Id="rId87" Type="http://schemas.openxmlformats.org/officeDocument/2006/relationships/slide" Target="slide35.xml"/><Relationship Id="rId61" Type="http://schemas.openxmlformats.org/officeDocument/2006/relationships/slide" Target="slide4.xml"/><Relationship Id="rId82" Type="http://schemas.openxmlformats.org/officeDocument/2006/relationships/slide" Target="slide30.xml"/><Relationship Id="rId19" Type="http://schemas.openxmlformats.org/officeDocument/2006/relationships/tags" Target="../tags/tag2196.xml"/><Relationship Id="rId14" Type="http://schemas.openxmlformats.org/officeDocument/2006/relationships/tags" Target="../tags/tag2191.xml"/><Relationship Id="rId30" Type="http://schemas.openxmlformats.org/officeDocument/2006/relationships/tags" Target="../tags/tag2207.xml"/><Relationship Id="rId35" Type="http://schemas.openxmlformats.org/officeDocument/2006/relationships/tags" Target="../tags/tag2212.xml"/><Relationship Id="rId56" Type="http://schemas.openxmlformats.org/officeDocument/2006/relationships/image" Target="../media/image34.png"/><Relationship Id="rId77" Type="http://schemas.openxmlformats.org/officeDocument/2006/relationships/slide" Target="slide23.xml"/><Relationship Id="rId100" Type="http://schemas.openxmlformats.org/officeDocument/2006/relationships/slide" Target="slide49.xml"/><Relationship Id="rId105" Type="http://schemas.openxmlformats.org/officeDocument/2006/relationships/slide" Target="slide54.xml"/><Relationship Id="rId8" Type="http://schemas.openxmlformats.org/officeDocument/2006/relationships/tags" Target="../tags/tag2185.xml"/><Relationship Id="rId51" Type="http://schemas.openxmlformats.org/officeDocument/2006/relationships/tags" Target="../tags/tag2228.xml"/><Relationship Id="rId72" Type="http://schemas.openxmlformats.org/officeDocument/2006/relationships/slide" Target="slide18.xml"/><Relationship Id="rId93" Type="http://schemas.openxmlformats.org/officeDocument/2006/relationships/slide" Target="slide41.xml"/><Relationship Id="rId98" Type="http://schemas.openxmlformats.org/officeDocument/2006/relationships/slide" Target="slide47.xml"/><Relationship Id="rId3" Type="http://schemas.openxmlformats.org/officeDocument/2006/relationships/tags" Target="../tags/tag2180.xml"/><Relationship Id="rId25" Type="http://schemas.openxmlformats.org/officeDocument/2006/relationships/tags" Target="../tags/tag2202.xml"/><Relationship Id="rId46" Type="http://schemas.openxmlformats.org/officeDocument/2006/relationships/tags" Target="../tags/tag2223.xml"/><Relationship Id="rId67" Type="http://schemas.openxmlformats.org/officeDocument/2006/relationships/slide" Target="slide11.xml"/></Relationships>
</file>

<file path=ppt/slides/_rels/slide49.xml.rels><?xml version="1.0" encoding="UTF-8" standalone="yes"?>
<Relationships xmlns="http://schemas.openxmlformats.org/package/2006/relationships"><Relationship Id="rId26" Type="http://schemas.openxmlformats.org/officeDocument/2006/relationships/tags" Target="../tags/tag2256.xml"/><Relationship Id="rId117" Type="http://schemas.openxmlformats.org/officeDocument/2006/relationships/slide" Target="slide51.xml"/><Relationship Id="rId21" Type="http://schemas.openxmlformats.org/officeDocument/2006/relationships/tags" Target="../tags/tag2251.xml"/><Relationship Id="rId42" Type="http://schemas.openxmlformats.org/officeDocument/2006/relationships/tags" Target="../tags/tag2272.xml"/><Relationship Id="rId47" Type="http://schemas.openxmlformats.org/officeDocument/2006/relationships/tags" Target="../tags/tag2277.xml"/><Relationship Id="rId63" Type="http://schemas.openxmlformats.org/officeDocument/2006/relationships/image" Target="../media/image42.jpeg"/><Relationship Id="rId68" Type="http://schemas.openxmlformats.org/officeDocument/2006/relationships/image" Target="../media/image47.jpeg"/><Relationship Id="rId84" Type="http://schemas.openxmlformats.org/officeDocument/2006/relationships/slide" Target="slide13.xml"/><Relationship Id="rId89" Type="http://schemas.openxmlformats.org/officeDocument/2006/relationships/slide" Target="slide20.xml"/><Relationship Id="rId112" Type="http://schemas.openxmlformats.org/officeDocument/2006/relationships/slide" Target="slide46.xml"/><Relationship Id="rId16" Type="http://schemas.openxmlformats.org/officeDocument/2006/relationships/tags" Target="../tags/tag2246.xml"/><Relationship Id="rId107" Type="http://schemas.openxmlformats.org/officeDocument/2006/relationships/slide" Target="slide40.xml"/><Relationship Id="rId11" Type="http://schemas.openxmlformats.org/officeDocument/2006/relationships/tags" Target="../tags/tag2241.xml"/><Relationship Id="rId32" Type="http://schemas.openxmlformats.org/officeDocument/2006/relationships/tags" Target="../tags/tag2262.xml"/><Relationship Id="rId37" Type="http://schemas.openxmlformats.org/officeDocument/2006/relationships/tags" Target="../tags/tag2267.xml"/><Relationship Id="rId53" Type="http://schemas.openxmlformats.org/officeDocument/2006/relationships/tags" Target="../tags/tag2283.xml"/><Relationship Id="rId58" Type="http://schemas.openxmlformats.org/officeDocument/2006/relationships/image" Target="../media/image37.png"/><Relationship Id="rId74" Type="http://schemas.openxmlformats.org/officeDocument/2006/relationships/slide" Target="slide2.xml"/><Relationship Id="rId79" Type="http://schemas.openxmlformats.org/officeDocument/2006/relationships/slide" Target="slide8.xml"/><Relationship Id="rId102" Type="http://schemas.openxmlformats.org/officeDocument/2006/relationships/slide" Target="slide35.xml"/><Relationship Id="rId5" Type="http://schemas.openxmlformats.org/officeDocument/2006/relationships/tags" Target="../tags/tag2235.xml"/><Relationship Id="rId90" Type="http://schemas.openxmlformats.org/officeDocument/2006/relationships/slide" Target="slide21.xml"/><Relationship Id="rId95" Type="http://schemas.openxmlformats.org/officeDocument/2006/relationships/slide" Target="slide27.xml"/><Relationship Id="rId22" Type="http://schemas.openxmlformats.org/officeDocument/2006/relationships/tags" Target="../tags/tag2252.xml"/><Relationship Id="rId27" Type="http://schemas.openxmlformats.org/officeDocument/2006/relationships/tags" Target="../tags/tag2257.xml"/><Relationship Id="rId43" Type="http://schemas.openxmlformats.org/officeDocument/2006/relationships/tags" Target="../tags/tag2273.xml"/><Relationship Id="rId48" Type="http://schemas.openxmlformats.org/officeDocument/2006/relationships/tags" Target="../tags/tag2278.xml"/><Relationship Id="rId64" Type="http://schemas.openxmlformats.org/officeDocument/2006/relationships/image" Target="../media/image43.jpeg"/><Relationship Id="rId69" Type="http://schemas.openxmlformats.org/officeDocument/2006/relationships/image" Target="../media/image48.png"/><Relationship Id="rId113" Type="http://schemas.openxmlformats.org/officeDocument/2006/relationships/slide" Target="slide47.xml"/><Relationship Id="rId118" Type="http://schemas.openxmlformats.org/officeDocument/2006/relationships/slide" Target="slide52.xml"/><Relationship Id="rId80" Type="http://schemas.openxmlformats.org/officeDocument/2006/relationships/slide" Target="slide9.xml"/><Relationship Id="rId85" Type="http://schemas.openxmlformats.org/officeDocument/2006/relationships/slide" Target="slide14.xml"/><Relationship Id="rId12" Type="http://schemas.openxmlformats.org/officeDocument/2006/relationships/tags" Target="../tags/tag2242.xml"/><Relationship Id="rId17" Type="http://schemas.openxmlformats.org/officeDocument/2006/relationships/tags" Target="../tags/tag2247.xml"/><Relationship Id="rId33" Type="http://schemas.openxmlformats.org/officeDocument/2006/relationships/tags" Target="../tags/tag2263.xml"/><Relationship Id="rId38" Type="http://schemas.openxmlformats.org/officeDocument/2006/relationships/tags" Target="../tags/tag2268.xml"/><Relationship Id="rId59" Type="http://schemas.openxmlformats.org/officeDocument/2006/relationships/image" Target="../media/image38.jpeg"/><Relationship Id="rId103" Type="http://schemas.openxmlformats.org/officeDocument/2006/relationships/slide" Target="slide36.xml"/><Relationship Id="rId108" Type="http://schemas.openxmlformats.org/officeDocument/2006/relationships/slide" Target="slide41.xml"/><Relationship Id="rId54" Type="http://schemas.openxmlformats.org/officeDocument/2006/relationships/slideLayout" Target="../slideLayouts/slideLayout6.xml"/><Relationship Id="rId70" Type="http://schemas.openxmlformats.org/officeDocument/2006/relationships/image" Target="../media/image49.png"/><Relationship Id="rId75" Type="http://schemas.openxmlformats.org/officeDocument/2006/relationships/slide" Target="slide3.xml"/><Relationship Id="rId91" Type="http://schemas.openxmlformats.org/officeDocument/2006/relationships/slide" Target="slide22.xml"/><Relationship Id="rId96" Type="http://schemas.openxmlformats.org/officeDocument/2006/relationships/slide" Target="slide29.xml"/><Relationship Id="rId1" Type="http://schemas.openxmlformats.org/officeDocument/2006/relationships/tags" Target="../tags/tag2231.xml"/><Relationship Id="rId6" Type="http://schemas.openxmlformats.org/officeDocument/2006/relationships/tags" Target="../tags/tag2236.xml"/><Relationship Id="rId23" Type="http://schemas.openxmlformats.org/officeDocument/2006/relationships/tags" Target="../tags/tag2253.xml"/><Relationship Id="rId28" Type="http://schemas.openxmlformats.org/officeDocument/2006/relationships/tags" Target="../tags/tag2258.xml"/><Relationship Id="rId49" Type="http://schemas.openxmlformats.org/officeDocument/2006/relationships/tags" Target="../tags/tag2279.xml"/><Relationship Id="rId114" Type="http://schemas.openxmlformats.org/officeDocument/2006/relationships/slide" Target="slide48.xml"/><Relationship Id="rId119" Type="http://schemas.openxmlformats.org/officeDocument/2006/relationships/slide" Target="slide53.xml"/><Relationship Id="rId10" Type="http://schemas.openxmlformats.org/officeDocument/2006/relationships/tags" Target="../tags/tag2240.xml"/><Relationship Id="rId31" Type="http://schemas.openxmlformats.org/officeDocument/2006/relationships/tags" Target="../tags/tag2261.xml"/><Relationship Id="rId44" Type="http://schemas.openxmlformats.org/officeDocument/2006/relationships/tags" Target="../tags/tag2274.xml"/><Relationship Id="rId52" Type="http://schemas.openxmlformats.org/officeDocument/2006/relationships/tags" Target="../tags/tag2282.xml"/><Relationship Id="rId60" Type="http://schemas.openxmlformats.org/officeDocument/2006/relationships/image" Target="../media/image39.jpeg"/><Relationship Id="rId65" Type="http://schemas.openxmlformats.org/officeDocument/2006/relationships/image" Target="../media/image44.jpeg"/><Relationship Id="rId73" Type="http://schemas.openxmlformats.org/officeDocument/2006/relationships/slide" Target="slide1.xml"/><Relationship Id="rId78" Type="http://schemas.openxmlformats.org/officeDocument/2006/relationships/slide" Target="slide7.xml"/><Relationship Id="rId81" Type="http://schemas.openxmlformats.org/officeDocument/2006/relationships/slide" Target="slide10.xml"/><Relationship Id="rId86" Type="http://schemas.openxmlformats.org/officeDocument/2006/relationships/slide" Target="slide16.xml"/><Relationship Id="rId94" Type="http://schemas.openxmlformats.org/officeDocument/2006/relationships/slide" Target="slide26.xml"/><Relationship Id="rId99" Type="http://schemas.openxmlformats.org/officeDocument/2006/relationships/slide" Target="slide32.xml"/><Relationship Id="rId101" Type="http://schemas.openxmlformats.org/officeDocument/2006/relationships/slide" Target="slide34.xml"/><Relationship Id="rId4" Type="http://schemas.openxmlformats.org/officeDocument/2006/relationships/tags" Target="../tags/tag2234.xml"/><Relationship Id="rId9" Type="http://schemas.openxmlformats.org/officeDocument/2006/relationships/tags" Target="../tags/tag2239.xml"/><Relationship Id="rId13" Type="http://schemas.openxmlformats.org/officeDocument/2006/relationships/tags" Target="../tags/tag2243.xml"/><Relationship Id="rId18" Type="http://schemas.openxmlformats.org/officeDocument/2006/relationships/tags" Target="../tags/tag2248.xml"/><Relationship Id="rId39" Type="http://schemas.openxmlformats.org/officeDocument/2006/relationships/tags" Target="../tags/tag2269.xml"/><Relationship Id="rId109" Type="http://schemas.openxmlformats.org/officeDocument/2006/relationships/slide" Target="slide42.xml"/><Relationship Id="rId34" Type="http://schemas.openxmlformats.org/officeDocument/2006/relationships/tags" Target="../tags/tag2264.xml"/><Relationship Id="rId50" Type="http://schemas.openxmlformats.org/officeDocument/2006/relationships/tags" Target="../tags/tag2280.xml"/><Relationship Id="rId55" Type="http://schemas.openxmlformats.org/officeDocument/2006/relationships/notesSlide" Target="../notesSlides/notesSlide14.xml"/><Relationship Id="rId76" Type="http://schemas.openxmlformats.org/officeDocument/2006/relationships/slide" Target="slide4.xml"/><Relationship Id="rId97" Type="http://schemas.openxmlformats.org/officeDocument/2006/relationships/slide" Target="slide30.xml"/><Relationship Id="rId104" Type="http://schemas.openxmlformats.org/officeDocument/2006/relationships/slide" Target="slide37.xml"/><Relationship Id="rId120" Type="http://schemas.openxmlformats.org/officeDocument/2006/relationships/slide" Target="slide54.xml"/><Relationship Id="rId7" Type="http://schemas.openxmlformats.org/officeDocument/2006/relationships/tags" Target="../tags/tag2237.xml"/><Relationship Id="rId71" Type="http://schemas.openxmlformats.org/officeDocument/2006/relationships/image" Target="../media/image50.png"/><Relationship Id="rId92" Type="http://schemas.openxmlformats.org/officeDocument/2006/relationships/slide" Target="slide23.xml"/><Relationship Id="rId2" Type="http://schemas.openxmlformats.org/officeDocument/2006/relationships/tags" Target="../tags/tag2232.xml"/><Relationship Id="rId29" Type="http://schemas.openxmlformats.org/officeDocument/2006/relationships/tags" Target="../tags/tag2259.xml"/><Relationship Id="rId24" Type="http://schemas.openxmlformats.org/officeDocument/2006/relationships/tags" Target="../tags/tag2254.xml"/><Relationship Id="rId40" Type="http://schemas.openxmlformats.org/officeDocument/2006/relationships/tags" Target="../tags/tag2270.xml"/><Relationship Id="rId45" Type="http://schemas.openxmlformats.org/officeDocument/2006/relationships/tags" Target="../tags/tag2275.xml"/><Relationship Id="rId66" Type="http://schemas.openxmlformats.org/officeDocument/2006/relationships/image" Target="../media/image45.jpeg"/><Relationship Id="rId87" Type="http://schemas.openxmlformats.org/officeDocument/2006/relationships/slide" Target="slide18.xml"/><Relationship Id="rId110" Type="http://schemas.openxmlformats.org/officeDocument/2006/relationships/slide" Target="slide43.xml"/><Relationship Id="rId115" Type="http://schemas.openxmlformats.org/officeDocument/2006/relationships/slide" Target="slide49.xml"/><Relationship Id="rId61" Type="http://schemas.openxmlformats.org/officeDocument/2006/relationships/image" Target="../media/image40.png"/><Relationship Id="rId82" Type="http://schemas.openxmlformats.org/officeDocument/2006/relationships/slide" Target="slide11.xml"/><Relationship Id="rId19" Type="http://schemas.openxmlformats.org/officeDocument/2006/relationships/tags" Target="../tags/tag2249.xml"/><Relationship Id="rId14" Type="http://schemas.openxmlformats.org/officeDocument/2006/relationships/tags" Target="../tags/tag2244.xml"/><Relationship Id="rId30" Type="http://schemas.openxmlformats.org/officeDocument/2006/relationships/tags" Target="../tags/tag2260.xml"/><Relationship Id="rId35" Type="http://schemas.openxmlformats.org/officeDocument/2006/relationships/tags" Target="../tags/tag2265.xml"/><Relationship Id="rId56" Type="http://schemas.openxmlformats.org/officeDocument/2006/relationships/image" Target="../media/image35.png"/><Relationship Id="rId77" Type="http://schemas.openxmlformats.org/officeDocument/2006/relationships/slide" Target="slide5.xml"/><Relationship Id="rId100" Type="http://schemas.openxmlformats.org/officeDocument/2006/relationships/slide" Target="slide33.xml"/><Relationship Id="rId105" Type="http://schemas.openxmlformats.org/officeDocument/2006/relationships/slide" Target="slide38.xml"/><Relationship Id="rId8" Type="http://schemas.openxmlformats.org/officeDocument/2006/relationships/tags" Target="../tags/tag2238.xml"/><Relationship Id="rId51" Type="http://schemas.openxmlformats.org/officeDocument/2006/relationships/tags" Target="../tags/tag2281.xml"/><Relationship Id="rId72" Type="http://schemas.openxmlformats.org/officeDocument/2006/relationships/image" Target="../media/image51.jpeg"/><Relationship Id="rId93" Type="http://schemas.openxmlformats.org/officeDocument/2006/relationships/slide" Target="slide25.xml"/><Relationship Id="rId98" Type="http://schemas.openxmlformats.org/officeDocument/2006/relationships/slide" Target="slide31.xml"/><Relationship Id="rId3" Type="http://schemas.openxmlformats.org/officeDocument/2006/relationships/tags" Target="../tags/tag2233.xml"/><Relationship Id="rId25" Type="http://schemas.openxmlformats.org/officeDocument/2006/relationships/tags" Target="../tags/tag2255.xml"/><Relationship Id="rId46" Type="http://schemas.openxmlformats.org/officeDocument/2006/relationships/tags" Target="../tags/tag2276.xml"/><Relationship Id="rId67" Type="http://schemas.openxmlformats.org/officeDocument/2006/relationships/image" Target="../media/image46.jpeg"/><Relationship Id="rId116" Type="http://schemas.openxmlformats.org/officeDocument/2006/relationships/slide" Target="slide50.xml"/><Relationship Id="rId20" Type="http://schemas.openxmlformats.org/officeDocument/2006/relationships/tags" Target="../tags/tag2250.xml"/><Relationship Id="rId41" Type="http://schemas.openxmlformats.org/officeDocument/2006/relationships/tags" Target="../tags/tag2271.xml"/><Relationship Id="rId62" Type="http://schemas.openxmlformats.org/officeDocument/2006/relationships/image" Target="../media/image41.jpeg"/><Relationship Id="rId83" Type="http://schemas.openxmlformats.org/officeDocument/2006/relationships/slide" Target="slide12.xml"/><Relationship Id="rId88" Type="http://schemas.openxmlformats.org/officeDocument/2006/relationships/slide" Target="slide19.xml"/><Relationship Id="rId111" Type="http://schemas.openxmlformats.org/officeDocument/2006/relationships/slide" Target="slide44.xml"/><Relationship Id="rId15" Type="http://schemas.openxmlformats.org/officeDocument/2006/relationships/tags" Target="../tags/tag2245.xml"/><Relationship Id="rId36" Type="http://schemas.openxmlformats.org/officeDocument/2006/relationships/tags" Target="../tags/tag2266.xml"/><Relationship Id="rId57" Type="http://schemas.openxmlformats.org/officeDocument/2006/relationships/image" Target="../media/image36.png"/><Relationship Id="rId106" Type="http://schemas.openxmlformats.org/officeDocument/2006/relationships/slide" Target="slide39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tags" Target="../tags/tag240.xml"/><Relationship Id="rId21" Type="http://schemas.openxmlformats.org/officeDocument/2006/relationships/tags" Target="../tags/tag235.xml"/><Relationship Id="rId42" Type="http://schemas.openxmlformats.org/officeDocument/2006/relationships/tags" Target="../tags/tag256.xml"/><Relationship Id="rId47" Type="http://schemas.openxmlformats.org/officeDocument/2006/relationships/tags" Target="../tags/tag261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230.xml"/><Relationship Id="rId11" Type="http://schemas.openxmlformats.org/officeDocument/2006/relationships/tags" Target="../tags/tag225.xml"/><Relationship Id="rId32" Type="http://schemas.openxmlformats.org/officeDocument/2006/relationships/tags" Target="../tags/tag246.xml"/><Relationship Id="rId37" Type="http://schemas.openxmlformats.org/officeDocument/2006/relationships/tags" Target="../tags/tag251.xml"/><Relationship Id="rId53" Type="http://schemas.openxmlformats.org/officeDocument/2006/relationships/tags" Target="../tags/tag267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219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236.xml"/><Relationship Id="rId27" Type="http://schemas.openxmlformats.org/officeDocument/2006/relationships/tags" Target="../tags/tag241.xml"/><Relationship Id="rId43" Type="http://schemas.openxmlformats.org/officeDocument/2006/relationships/tags" Target="../tags/tag257.xml"/><Relationship Id="rId48" Type="http://schemas.openxmlformats.org/officeDocument/2006/relationships/tags" Target="../tags/tag262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226.xml"/><Relationship Id="rId17" Type="http://schemas.openxmlformats.org/officeDocument/2006/relationships/tags" Target="../tags/tag231.xml"/><Relationship Id="rId25" Type="http://schemas.openxmlformats.org/officeDocument/2006/relationships/tags" Target="../tags/tag239.xml"/><Relationship Id="rId33" Type="http://schemas.openxmlformats.org/officeDocument/2006/relationships/tags" Target="../tags/tag247.xml"/><Relationship Id="rId38" Type="http://schemas.openxmlformats.org/officeDocument/2006/relationships/tags" Target="../tags/tag252.xml"/><Relationship Id="rId46" Type="http://schemas.openxmlformats.org/officeDocument/2006/relationships/tags" Target="../tags/tag260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234.xml"/><Relationship Id="rId41" Type="http://schemas.openxmlformats.org/officeDocument/2006/relationships/tags" Target="../tags/tag255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5" Type="http://schemas.openxmlformats.org/officeDocument/2006/relationships/tags" Target="../tags/tag229.xml"/><Relationship Id="rId23" Type="http://schemas.openxmlformats.org/officeDocument/2006/relationships/tags" Target="../tags/tag237.xml"/><Relationship Id="rId28" Type="http://schemas.openxmlformats.org/officeDocument/2006/relationships/tags" Target="../tags/tag242.xml"/><Relationship Id="rId36" Type="http://schemas.openxmlformats.org/officeDocument/2006/relationships/tags" Target="../tags/tag250.xml"/><Relationship Id="rId49" Type="http://schemas.openxmlformats.org/officeDocument/2006/relationships/tags" Target="../tags/tag263.xml"/><Relationship Id="rId57" Type="http://schemas.openxmlformats.org/officeDocument/2006/relationships/slide" Target="slide1.xml"/><Relationship Id="rId10" Type="http://schemas.openxmlformats.org/officeDocument/2006/relationships/tags" Target="../tags/tag224.xml"/><Relationship Id="rId31" Type="http://schemas.openxmlformats.org/officeDocument/2006/relationships/tags" Target="../tags/tag245.xml"/><Relationship Id="rId44" Type="http://schemas.openxmlformats.org/officeDocument/2006/relationships/tags" Target="../tags/tag258.xml"/><Relationship Id="rId52" Type="http://schemas.openxmlformats.org/officeDocument/2006/relationships/tags" Target="../tags/tag266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218.xml"/><Relationship Id="rId9" Type="http://schemas.openxmlformats.org/officeDocument/2006/relationships/tags" Target="../tags/tag223.xml"/><Relationship Id="rId13" Type="http://schemas.openxmlformats.org/officeDocument/2006/relationships/tags" Target="../tags/tag227.xml"/><Relationship Id="rId18" Type="http://schemas.openxmlformats.org/officeDocument/2006/relationships/tags" Target="../tags/tag232.xml"/><Relationship Id="rId39" Type="http://schemas.openxmlformats.org/officeDocument/2006/relationships/tags" Target="../tags/tag253.xml"/><Relationship Id="rId34" Type="http://schemas.openxmlformats.org/officeDocument/2006/relationships/tags" Target="../tags/tag248.xml"/><Relationship Id="rId50" Type="http://schemas.openxmlformats.org/officeDocument/2006/relationships/tags" Target="../tags/tag264.xml"/><Relationship Id="rId55" Type="http://schemas.openxmlformats.org/officeDocument/2006/relationships/hyperlink" Target="adamwilson.us/RDataScience" TargetMode="External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221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216.xml"/><Relationship Id="rId29" Type="http://schemas.openxmlformats.org/officeDocument/2006/relationships/tags" Target="../tags/tag243.xml"/><Relationship Id="rId24" Type="http://schemas.openxmlformats.org/officeDocument/2006/relationships/tags" Target="../tags/tag238.xml"/><Relationship Id="rId40" Type="http://schemas.openxmlformats.org/officeDocument/2006/relationships/tags" Target="../tags/tag254.xml"/><Relationship Id="rId45" Type="http://schemas.openxmlformats.org/officeDocument/2006/relationships/tags" Target="../tags/tag259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233.xml"/><Relationship Id="rId14" Type="http://schemas.openxmlformats.org/officeDocument/2006/relationships/tags" Target="../tags/tag228.xml"/><Relationship Id="rId30" Type="http://schemas.openxmlformats.org/officeDocument/2006/relationships/tags" Target="../tags/tag244.xml"/><Relationship Id="rId35" Type="http://schemas.openxmlformats.org/officeDocument/2006/relationships/tags" Target="../tags/tag249.xml"/><Relationship Id="rId56" Type="http://schemas.openxmlformats.org/officeDocument/2006/relationships/image" Target="../media/image3.png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222.xml"/><Relationship Id="rId51" Type="http://schemas.openxmlformats.org/officeDocument/2006/relationships/tags" Target="../tags/tag265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217.xml"/></Relationships>
</file>

<file path=ppt/slides/_rels/slide50.xml.rels><?xml version="1.0" encoding="UTF-8" standalone="yes"?>
<Relationships xmlns="http://schemas.openxmlformats.org/package/2006/relationships"><Relationship Id="rId26" Type="http://schemas.openxmlformats.org/officeDocument/2006/relationships/tags" Target="../tags/tag2309.xml"/><Relationship Id="rId21" Type="http://schemas.openxmlformats.org/officeDocument/2006/relationships/tags" Target="../tags/tag2304.xml"/><Relationship Id="rId42" Type="http://schemas.openxmlformats.org/officeDocument/2006/relationships/tags" Target="../tags/tag2325.xml"/><Relationship Id="rId47" Type="http://schemas.openxmlformats.org/officeDocument/2006/relationships/tags" Target="../tags/tag2330.xml"/><Relationship Id="rId63" Type="http://schemas.openxmlformats.org/officeDocument/2006/relationships/slide" Target="slide10.xml"/><Relationship Id="rId68" Type="http://schemas.openxmlformats.org/officeDocument/2006/relationships/slide" Target="slide16.xml"/><Relationship Id="rId84" Type="http://schemas.openxmlformats.org/officeDocument/2006/relationships/slide" Target="slide35.xml"/><Relationship Id="rId89" Type="http://schemas.openxmlformats.org/officeDocument/2006/relationships/slide" Target="slide40.xml"/><Relationship Id="rId16" Type="http://schemas.openxmlformats.org/officeDocument/2006/relationships/tags" Target="../tags/tag2299.xml"/><Relationship Id="rId11" Type="http://schemas.openxmlformats.org/officeDocument/2006/relationships/tags" Target="../tags/tag2294.xml"/><Relationship Id="rId32" Type="http://schemas.openxmlformats.org/officeDocument/2006/relationships/tags" Target="../tags/tag2315.xml"/><Relationship Id="rId37" Type="http://schemas.openxmlformats.org/officeDocument/2006/relationships/tags" Target="../tags/tag2320.xml"/><Relationship Id="rId53" Type="http://schemas.openxmlformats.org/officeDocument/2006/relationships/tags" Target="../tags/tag2336.xml"/><Relationship Id="rId58" Type="http://schemas.openxmlformats.org/officeDocument/2006/relationships/slide" Target="slide4.xml"/><Relationship Id="rId74" Type="http://schemas.openxmlformats.org/officeDocument/2006/relationships/slide" Target="slide23.xml"/><Relationship Id="rId79" Type="http://schemas.openxmlformats.org/officeDocument/2006/relationships/slide" Target="slide30.xml"/><Relationship Id="rId102" Type="http://schemas.openxmlformats.org/officeDocument/2006/relationships/slide" Target="slide54.xml"/><Relationship Id="rId5" Type="http://schemas.openxmlformats.org/officeDocument/2006/relationships/tags" Target="../tags/tag2288.xml"/><Relationship Id="rId90" Type="http://schemas.openxmlformats.org/officeDocument/2006/relationships/slide" Target="slide41.xml"/><Relationship Id="rId95" Type="http://schemas.openxmlformats.org/officeDocument/2006/relationships/slide" Target="slide47.xml"/><Relationship Id="rId22" Type="http://schemas.openxmlformats.org/officeDocument/2006/relationships/tags" Target="../tags/tag2305.xml"/><Relationship Id="rId27" Type="http://schemas.openxmlformats.org/officeDocument/2006/relationships/tags" Target="../tags/tag2310.xml"/><Relationship Id="rId43" Type="http://schemas.openxmlformats.org/officeDocument/2006/relationships/tags" Target="../tags/tag2326.xml"/><Relationship Id="rId48" Type="http://schemas.openxmlformats.org/officeDocument/2006/relationships/tags" Target="../tags/tag2331.xml"/><Relationship Id="rId64" Type="http://schemas.openxmlformats.org/officeDocument/2006/relationships/slide" Target="slide11.xml"/><Relationship Id="rId69" Type="http://schemas.openxmlformats.org/officeDocument/2006/relationships/slide" Target="slide18.xml"/><Relationship Id="rId80" Type="http://schemas.openxmlformats.org/officeDocument/2006/relationships/slide" Target="slide31.xml"/><Relationship Id="rId85" Type="http://schemas.openxmlformats.org/officeDocument/2006/relationships/slide" Target="slide36.xml"/><Relationship Id="rId12" Type="http://schemas.openxmlformats.org/officeDocument/2006/relationships/tags" Target="../tags/tag2295.xml"/><Relationship Id="rId17" Type="http://schemas.openxmlformats.org/officeDocument/2006/relationships/tags" Target="../tags/tag2300.xml"/><Relationship Id="rId25" Type="http://schemas.openxmlformats.org/officeDocument/2006/relationships/tags" Target="../tags/tag2308.xml"/><Relationship Id="rId33" Type="http://schemas.openxmlformats.org/officeDocument/2006/relationships/tags" Target="../tags/tag2316.xml"/><Relationship Id="rId38" Type="http://schemas.openxmlformats.org/officeDocument/2006/relationships/tags" Target="../tags/tag2321.xml"/><Relationship Id="rId46" Type="http://schemas.openxmlformats.org/officeDocument/2006/relationships/tags" Target="../tags/tag2329.xml"/><Relationship Id="rId59" Type="http://schemas.openxmlformats.org/officeDocument/2006/relationships/slide" Target="slide5.xml"/><Relationship Id="rId67" Type="http://schemas.openxmlformats.org/officeDocument/2006/relationships/slide" Target="slide14.xml"/><Relationship Id="rId20" Type="http://schemas.openxmlformats.org/officeDocument/2006/relationships/tags" Target="../tags/tag2303.xml"/><Relationship Id="rId41" Type="http://schemas.openxmlformats.org/officeDocument/2006/relationships/tags" Target="../tags/tag2324.xml"/><Relationship Id="rId54" Type="http://schemas.openxmlformats.org/officeDocument/2006/relationships/slideLayout" Target="../slideLayouts/slideLayout7.xml"/><Relationship Id="rId62" Type="http://schemas.openxmlformats.org/officeDocument/2006/relationships/slide" Target="slide9.xml"/><Relationship Id="rId70" Type="http://schemas.openxmlformats.org/officeDocument/2006/relationships/slide" Target="slide19.xml"/><Relationship Id="rId75" Type="http://schemas.openxmlformats.org/officeDocument/2006/relationships/slide" Target="slide25.xml"/><Relationship Id="rId83" Type="http://schemas.openxmlformats.org/officeDocument/2006/relationships/slide" Target="slide34.xml"/><Relationship Id="rId88" Type="http://schemas.openxmlformats.org/officeDocument/2006/relationships/slide" Target="slide39.xml"/><Relationship Id="rId91" Type="http://schemas.openxmlformats.org/officeDocument/2006/relationships/slide" Target="slide42.xml"/><Relationship Id="rId96" Type="http://schemas.openxmlformats.org/officeDocument/2006/relationships/slide" Target="slide48.xml"/><Relationship Id="rId1" Type="http://schemas.openxmlformats.org/officeDocument/2006/relationships/tags" Target="../tags/tag2284.xml"/><Relationship Id="rId6" Type="http://schemas.openxmlformats.org/officeDocument/2006/relationships/tags" Target="../tags/tag2289.xml"/><Relationship Id="rId15" Type="http://schemas.openxmlformats.org/officeDocument/2006/relationships/tags" Target="../tags/tag2298.xml"/><Relationship Id="rId23" Type="http://schemas.openxmlformats.org/officeDocument/2006/relationships/tags" Target="../tags/tag2306.xml"/><Relationship Id="rId28" Type="http://schemas.openxmlformats.org/officeDocument/2006/relationships/tags" Target="../tags/tag2311.xml"/><Relationship Id="rId36" Type="http://schemas.openxmlformats.org/officeDocument/2006/relationships/tags" Target="../tags/tag2319.xml"/><Relationship Id="rId49" Type="http://schemas.openxmlformats.org/officeDocument/2006/relationships/tags" Target="../tags/tag2332.xml"/><Relationship Id="rId57" Type="http://schemas.openxmlformats.org/officeDocument/2006/relationships/slide" Target="slide3.xml"/><Relationship Id="rId10" Type="http://schemas.openxmlformats.org/officeDocument/2006/relationships/tags" Target="../tags/tag2293.xml"/><Relationship Id="rId31" Type="http://schemas.openxmlformats.org/officeDocument/2006/relationships/tags" Target="../tags/tag2314.xml"/><Relationship Id="rId44" Type="http://schemas.openxmlformats.org/officeDocument/2006/relationships/tags" Target="../tags/tag2327.xml"/><Relationship Id="rId52" Type="http://schemas.openxmlformats.org/officeDocument/2006/relationships/tags" Target="../tags/tag2335.xml"/><Relationship Id="rId60" Type="http://schemas.openxmlformats.org/officeDocument/2006/relationships/slide" Target="slide7.xml"/><Relationship Id="rId65" Type="http://schemas.openxmlformats.org/officeDocument/2006/relationships/slide" Target="slide12.xml"/><Relationship Id="rId73" Type="http://schemas.openxmlformats.org/officeDocument/2006/relationships/slide" Target="slide22.xml"/><Relationship Id="rId78" Type="http://schemas.openxmlformats.org/officeDocument/2006/relationships/slide" Target="slide29.xml"/><Relationship Id="rId81" Type="http://schemas.openxmlformats.org/officeDocument/2006/relationships/slide" Target="slide32.xml"/><Relationship Id="rId86" Type="http://schemas.openxmlformats.org/officeDocument/2006/relationships/slide" Target="slide37.xml"/><Relationship Id="rId94" Type="http://schemas.openxmlformats.org/officeDocument/2006/relationships/slide" Target="slide46.xml"/><Relationship Id="rId99" Type="http://schemas.openxmlformats.org/officeDocument/2006/relationships/slide" Target="slide51.xml"/><Relationship Id="rId101" Type="http://schemas.openxmlformats.org/officeDocument/2006/relationships/slide" Target="slide53.xml"/><Relationship Id="rId4" Type="http://schemas.openxmlformats.org/officeDocument/2006/relationships/tags" Target="../tags/tag2287.xml"/><Relationship Id="rId9" Type="http://schemas.openxmlformats.org/officeDocument/2006/relationships/tags" Target="../tags/tag2292.xml"/><Relationship Id="rId13" Type="http://schemas.openxmlformats.org/officeDocument/2006/relationships/tags" Target="../tags/tag2296.xml"/><Relationship Id="rId18" Type="http://schemas.openxmlformats.org/officeDocument/2006/relationships/tags" Target="../tags/tag2301.xml"/><Relationship Id="rId39" Type="http://schemas.openxmlformats.org/officeDocument/2006/relationships/tags" Target="../tags/tag2322.xml"/><Relationship Id="rId34" Type="http://schemas.openxmlformats.org/officeDocument/2006/relationships/tags" Target="../tags/tag2317.xml"/><Relationship Id="rId50" Type="http://schemas.openxmlformats.org/officeDocument/2006/relationships/tags" Target="../tags/tag2333.xml"/><Relationship Id="rId55" Type="http://schemas.openxmlformats.org/officeDocument/2006/relationships/slide" Target="slide1.xml"/><Relationship Id="rId76" Type="http://schemas.openxmlformats.org/officeDocument/2006/relationships/slide" Target="slide26.xml"/><Relationship Id="rId97" Type="http://schemas.openxmlformats.org/officeDocument/2006/relationships/slide" Target="slide49.xml"/><Relationship Id="rId7" Type="http://schemas.openxmlformats.org/officeDocument/2006/relationships/tags" Target="../tags/tag2290.xml"/><Relationship Id="rId71" Type="http://schemas.openxmlformats.org/officeDocument/2006/relationships/slide" Target="slide20.xml"/><Relationship Id="rId92" Type="http://schemas.openxmlformats.org/officeDocument/2006/relationships/slide" Target="slide43.xml"/><Relationship Id="rId2" Type="http://schemas.openxmlformats.org/officeDocument/2006/relationships/tags" Target="../tags/tag2285.xml"/><Relationship Id="rId29" Type="http://schemas.openxmlformats.org/officeDocument/2006/relationships/tags" Target="../tags/tag2312.xml"/><Relationship Id="rId24" Type="http://schemas.openxmlformats.org/officeDocument/2006/relationships/tags" Target="../tags/tag2307.xml"/><Relationship Id="rId40" Type="http://schemas.openxmlformats.org/officeDocument/2006/relationships/tags" Target="../tags/tag2323.xml"/><Relationship Id="rId45" Type="http://schemas.openxmlformats.org/officeDocument/2006/relationships/tags" Target="../tags/tag2328.xml"/><Relationship Id="rId66" Type="http://schemas.openxmlformats.org/officeDocument/2006/relationships/slide" Target="slide13.xml"/><Relationship Id="rId87" Type="http://schemas.openxmlformats.org/officeDocument/2006/relationships/slide" Target="slide38.xml"/><Relationship Id="rId61" Type="http://schemas.openxmlformats.org/officeDocument/2006/relationships/slide" Target="slide8.xml"/><Relationship Id="rId82" Type="http://schemas.openxmlformats.org/officeDocument/2006/relationships/slide" Target="slide33.xml"/><Relationship Id="rId19" Type="http://schemas.openxmlformats.org/officeDocument/2006/relationships/tags" Target="../tags/tag2302.xml"/><Relationship Id="rId14" Type="http://schemas.openxmlformats.org/officeDocument/2006/relationships/tags" Target="../tags/tag2297.xml"/><Relationship Id="rId30" Type="http://schemas.openxmlformats.org/officeDocument/2006/relationships/tags" Target="../tags/tag2313.xml"/><Relationship Id="rId35" Type="http://schemas.openxmlformats.org/officeDocument/2006/relationships/tags" Target="../tags/tag2318.xml"/><Relationship Id="rId56" Type="http://schemas.openxmlformats.org/officeDocument/2006/relationships/slide" Target="slide2.xml"/><Relationship Id="rId77" Type="http://schemas.openxmlformats.org/officeDocument/2006/relationships/slide" Target="slide27.xml"/><Relationship Id="rId100" Type="http://schemas.openxmlformats.org/officeDocument/2006/relationships/slide" Target="slide52.xml"/><Relationship Id="rId8" Type="http://schemas.openxmlformats.org/officeDocument/2006/relationships/tags" Target="../tags/tag2291.xml"/><Relationship Id="rId51" Type="http://schemas.openxmlformats.org/officeDocument/2006/relationships/tags" Target="../tags/tag2334.xml"/><Relationship Id="rId72" Type="http://schemas.openxmlformats.org/officeDocument/2006/relationships/slide" Target="slide21.xml"/><Relationship Id="rId93" Type="http://schemas.openxmlformats.org/officeDocument/2006/relationships/slide" Target="slide44.xml"/><Relationship Id="rId98" Type="http://schemas.openxmlformats.org/officeDocument/2006/relationships/slide" Target="slide50.xml"/><Relationship Id="rId3" Type="http://schemas.openxmlformats.org/officeDocument/2006/relationships/tags" Target="../tags/tag2286.xml"/></Relationships>
</file>

<file path=ppt/slides/_rels/slide51.xml.rels><?xml version="1.0" encoding="UTF-8" standalone="yes"?>
<Relationships xmlns="http://schemas.openxmlformats.org/package/2006/relationships"><Relationship Id="rId26" Type="http://schemas.openxmlformats.org/officeDocument/2006/relationships/tags" Target="../tags/tag2362.xml"/><Relationship Id="rId117" Type="http://schemas.openxmlformats.org/officeDocument/2006/relationships/slide" Target="slide52.xml"/><Relationship Id="rId21" Type="http://schemas.openxmlformats.org/officeDocument/2006/relationships/tags" Target="../tags/tag2357.xml"/><Relationship Id="rId42" Type="http://schemas.openxmlformats.org/officeDocument/2006/relationships/tags" Target="../tags/tag2378.xml"/><Relationship Id="rId47" Type="http://schemas.openxmlformats.org/officeDocument/2006/relationships/tags" Target="../tags/tag2383.xml"/><Relationship Id="rId63" Type="http://schemas.openxmlformats.org/officeDocument/2006/relationships/image" Target="../media/image53.png"/><Relationship Id="rId68" Type="http://schemas.openxmlformats.org/officeDocument/2006/relationships/image" Target="../media/image58.png"/><Relationship Id="rId84" Type="http://schemas.openxmlformats.org/officeDocument/2006/relationships/slide" Target="slide14.xml"/><Relationship Id="rId89" Type="http://schemas.openxmlformats.org/officeDocument/2006/relationships/slide" Target="slide21.xml"/><Relationship Id="rId112" Type="http://schemas.openxmlformats.org/officeDocument/2006/relationships/slide" Target="slide47.xml"/><Relationship Id="rId16" Type="http://schemas.openxmlformats.org/officeDocument/2006/relationships/tags" Target="../tags/tag2352.xml"/><Relationship Id="rId107" Type="http://schemas.openxmlformats.org/officeDocument/2006/relationships/slide" Target="slide41.xml"/><Relationship Id="rId11" Type="http://schemas.openxmlformats.org/officeDocument/2006/relationships/tags" Target="../tags/tag2347.xml"/><Relationship Id="rId32" Type="http://schemas.openxmlformats.org/officeDocument/2006/relationships/tags" Target="../tags/tag2368.xml"/><Relationship Id="rId37" Type="http://schemas.openxmlformats.org/officeDocument/2006/relationships/tags" Target="../tags/tag2373.xml"/><Relationship Id="rId53" Type="http://schemas.openxmlformats.org/officeDocument/2006/relationships/tags" Target="../tags/tag2389.xml"/><Relationship Id="rId58" Type="http://schemas.openxmlformats.org/officeDocument/2006/relationships/diagramLayout" Target="../diagrams/layout1.xml"/><Relationship Id="rId74" Type="http://schemas.openxmlformats.org/officeDocument/2006/relationships/slide" Target="slide3.xml"/><Relationship Id="rId79" Type="http://schemas.openxmlformats.org/officeDocument/2006/relationships/slide" Target="slide9.xml"/><Relationship Id="rId102" Type="http://schemas.openxmlformats.org/officeDocument/2006/relationships/slide" Target="slide36.xml"/><Relationship Id="rId5" Type="http://schemas.openxmlformats.org/officeDocument/2006/relationships/tags" Target="../tags/tag2341.xml"/><Relationship Id="rId90" Type="http://schemas.openxmlformats.org/officeDocument/2006/relationships/slide" Target="slide22.xml"/><Relationship Id="rId95" Type="http://schemas.openxmlformats.org/officeDocument/2006/relationships/slide" Target="slide29.xml"/><Relationship Id="rId22" Type="http://schemas.openxmlformats.org/officeDocument/2006/relationships/tags" Target="../tags/tag2358.xml"/><Relationship Id="rId27" Type="http://schemas.openxmlformats.org/officeDocument/2006/relationships/tags" Target="../tags/tag2363.xml"/><Relationship Id="rId43" Type="http://schemas.openxmlformats.org/officeDocument/2006/relationships/tags" Target="../tags/tag2379.xml"/><Relationship Id="rId48" Type="http://schemas.openxmlformats.org/officeDocument/2006/relationships/tags" Target="../tags/tag2384.xml"/><Relationship Id="rId64" Type="http://schemas.openxmlformats.org/officeDocument/2006/relationships/image" Target="../media/image54.png"/><Relationship Id="rId69" Type="http://schemas.openxmlformats.org/officeDocument/2006/relationships/image" Target="../media/image59.png"/><Relationship Id="rId113" Type="http://schemas.openxmlformats.org/officeDocument/2006/relationships/slide" Target="slide48.xml"/><Relationship Id="rId118" Type="http://schemas.openxmlformats.org/officeDocument/2006/relationships/slide" Target="slide53.xml"/><Relationship Id="rId80" Type="http://schemas.openxmlformats.org/officeDocument/2006/relationships/slide" Target="slide10.xml"/><Relationship Id="rId85" Type="http://schemas.openxmlformats.org/officeDocument/2006/relationships/slide" Target="slide16.xml"/><Relationship Id="rId12" Type="http://schemas.openxmlformats.org/officeDocument/2006/relationships/tags" Target="../tags/tag2348.xml"/><Relationship Id="rId17" Type="http://schemas.openxmlformats.org/officeDocument/2006/relationships/tags" Target="../tags/tag2353.xml"/><Relationship Id="rId33" Type="http://schemas.openxmlformats.org/officeDocument/2006/relationships/tags" Target="../tags/tag2369.xml"/><Relationship Id="rId38" Type="http://schemas.openxmlformats.org/officeDocument/2006/relationships/tags" Target="../tags/tag2374.xml"/><Relationship Id="rId59" Type="http://schemas.openxmlformats.org/officeDocument/2006/relationships/diagramQuickStyle" Target="../diagrams/quickStyle1.xml"/><Relationship Id="rId103" Type="http://schemas.openxmlformats.org/officeDocument/2006/relationships/slide" Target="slide37.xml"/><Relationship Id="rId108" Type="http://schemas.openxmlformats.org/officeDocument/2006/relationships/slide" Target="slide42.xml"/><Relationship Id="rId54" Type="http://schemas.openxmlformats.org/officeDocument/2006/relationships/tags" Target="../tags/tag2390.xml"/><Relationship Id="rId70" Type="http://schemas.openxmlformats.org/officeDocument/2006/relationships/image" Target="../media/image60.png"/><Relationship Id="rId75" Type="http://schemas.openxmlformats.org/officeDocument/2006/relationships/slide" Target="slide4.xml"/><Relationship Id="rId91" Type="http://schemas.openxmlformats.org/officeDocument/2006/relationships/slide" Target="slide23.xml"/><Relationship Id="rId96" Type="http://schemas.openxmlformats.org/officeDocument/2006/relationships/slide" Target="slide30.xml"/><Relationship Id="rId1" Type="http://schemas.openxmlformats.org/officeDocument/2006/relationships/tags" Target="../tags/tag2337.xml"/><Relationship Id="rId6" Type="http://schemas.openxmlformats.org/officeDocument/2006/relationships/tags" Target="../tags/tag2342.xml"/><Relationship Id="rId23" Type="http://schemas.openxmlformats.org/officeDocument/2006/relationships/tags" Target="../tags/tag2359.xml"/><Relationship Id="rId28" Type="http://schemas.openxmlformats.org/officeDocument/2006/relationships/tags" Target="../tags/tag2364.xml"/><Relationship Id="rId49" Type="http://schemas.openxmlformats.org/officeDocument/2006/relationships/tags" Target="../tags/tag2385.xml"/><Relationship Id="rId114" Type="http://schemas.openxmlformats.org/officeDocument/2006/relationships/slide" Target="slide49.xml"/><Relationship Id="rId119" Type="http://schemas.openxmlformats.org/officeDocument/2006/relationships/slide" Target="slide54.xml"/><Relationship Id="rId10" Type="http://schemas.openxmlformats.org/officeDocument/2006/relationships/tags" Target="../tags/tag2346.xml"/><Relationship Id="rId31" Type="http://schemas.openxmlformats.org/officeDocument/2006/relationships/tags" Target="../tags/tag2367.xml"/><Relationship Id="rId44" Type="http://schemas.openxmlformats.org/officeDocument/2006/relationships/tags" Target="../tags/tag2380.xml"/><Relationship Id="rId52" Type="http://schemas.openxmlformats.org/officeDocument/2006/relationships/tags" Target="../tags/tag2388.xml"/><Relationship Id="rId60" Type="http://schemas.openxmlformats.org/officeDocument/2006/relationships/diagramColors" Target="../diagrams/colors1.xml"/><Relationship Id="rId65" Type="http://schemas.openxmlformats.org/officeDocument/2006/relationships/image" Target="../media/image55.png"/><Relationship Id="rId73" Type="http://schemas.openxmlformats.org/officeDocument/2006/relationships/slide" Target="slide2.xml"/><Relationship Id="rId78" Type="http://schemas.openxmlformats.org/officeDocument/2006/relationships/slide" Target="slide8.xml"/><Relationship Id="rId81" Type="http://schemas.openxmlformats.org/officeDocument/2006/relationships/slide" Target="slide11.xml"/><Relationship Id="rId86" Type="http://schemas.openxmlformats.org/officeDocument/2006/relationships/slide" Target="slide18.xml"/><Relationship Id="rId94" Type="http://schemas.openxmlformats.org/officeDocument/2006/relationships/slide" Target="slide27.xml"/><Relationship Id="rId99" Type="http://schemas.openxmlformats.org/officeDocument/2006/relationships/slide" Target="slide33.xml"/><Relationship Id="rId101" Type="http://schemas.openxmlformats.org/officeDocument/2006/relationships/slide" Target="slide35.xml"/><Relationship Id="rId4" Type="http://schemas.openxmlformats.org/officeDocument/2006/relationships/tags" Target="../tags/tag2340.xml"/><Relationship Id="rId9" Type="http://schemas.openxmlformats.org/officeDocument/2006/relationships/tags" Target="../tags/tag2345.xml"/><Relationship Id="rId13" Type="http://schemas.openxmlformats.org/officeDocument/2006/relationships/tags" Target="../tags/tag2349.xml"/><Relationship Id="rId18" Type="http://schemas.openxmlformats.org/officeDocument/2006/relationships/tags" Target="../tags/tag2354.xml"/><Relationship Id="rId39" Type="http://schemas.openxmlformats.org/officeDocument/2006/relationships/tags" Target="../tags/tag2375.xml"/><Relationship Id="rId109" Type="http://schemas.openxmlformats.org/officeDocument/2006/relationships/slide" Target="slide43.xml"/><Relationship Id="rId34" Type="http://schemas.openxmlformats.org/officeDocument/2006/relationships/tags" Target="../tags/tag2370.xml"/><Relationship Id="rId50" Type="http://schemas.openxmlformats.org/officeDocument/2006/relationships/tags" Target="../tags/tag2386.xml"/><Relationship Id="rId55" Type="http://schemas.openxmlformats.org/officeDocument/2006/relationships/slideLayout" Target="../slideLayouts/slideLayout2.xml"/><Relationship Id="rId76" Type="http://schemas.openxmlformats.org/officeDocument/2006/relationships/slide" Target="slide5.xml"/><Relationship Id="rId97" Type="http://schemas.openxmlformats.org/officeDocument/2006/relationships/slide" Target="slide31.xml"/><Relationship Id="rId104" Type="http://schemas.openxmlformats.org/officeDocument/2006/relationships/slide" Target="slide38.xml"/><Relationship Id="rId7" Type="http://schemas.openxmlformats.org/officeDocument/2006/relationships/tags" Target="../tags/tag2343.xml"/><Relationship Id="rId71" Type="http://schemas.openxmlformats.org/officeDocument/2006/relationships/image" Target="../media/image61.jpg"/><Relationship Id="rId92" Type="http://schemas.openxmlformats.org/officeDocument/2006/relationships/slide" Target="slide25.xml"/><Relationship Id="rId2" Type="http://schemas.openxmlformats.org/officeDocument/2006/relationships/tags" Target="../tags/tag2338.xml"/><Relationship Id="rId29" Type="http://schemas.openxmlformats.org/officeDocument/2006/relationships/tags" Target="../tags/tag2365.xml"/><Relationship Id="rId24" Type="http://schemas.openxmlformats.org/officeDocument/2006/relationships/tags" Target="../tags/tag2360.xml"/><Relationship Id="rId40" Type="http://schemas.openxmlformats.org/officeDocument/2006/relationships/tags" Target="../tags/tag2376.xml"/><Relationship Id="rId45" Type="http://schemas.openxmlformats.org/officeDocument/2006/relationships/tags" Target="../tags/tag2381.xml"/><Relationship Id="rId66" Type="http://schemas.openxmlformats.org/officeDocument/2006/relationships/image" Target="../media/image56.png"/><Relationship Id="rId87" Type="http://schemas.openxmlformats.org/officeDocument/2006/relationships/slide" Target="slide19.xml"/><Relationship Id="rId110" Type="http://schemas.openxmlformats.org/officeDocument/2006/relationships/slide" Target="slide44.xml"/><Relationship Id="rId115" Type="http://schemas.openxmlformats.org/officeDocument/2006/relationships/slide" Target="slide50.xml"/><Relationship Id="rId61" Type="http://schemas.microsoft.com/office/2007/relationships/diagramDrawing" Target="../diagrams/drawing1.xml"/><Relationship Id="rId82" Type="http://schemas.openxmlformats.org/officeDocument/2006/relationships/slide" Target="slide12.xml"/><Relationship Id="rId19" Type="http://schemas.openxmlformats.org/officeDocument/2006/relationships/tags" Target="../tags/tag2355.xml"/><Relationship Id="rId14" Type="http://schemas.openxmlformats.org/officeDocument/2006/relationships/tags" Target="../tags/tag2350.xml"/><Relationship Id="rId30" Type="http://schemas.openxmlformats.org/officeDocument/2006/relationships/tags" Target="../tags/tag2366.xml"/><Relationship Id="rId35" Type="http://schemas.openxmlformats.org/officeDocument/2006/relationships/tags" Target="../tags/tag2371.xml"/><Relationship Id="rId56" Type="http://schemas.openxmlformats.org/officeDocument/2006/relationships/notesSlide" Target="../notesSlides/notesSlide15.xml"/><Relationship Id="rId77" Type="http://schemas.openxmlformats.org/officeDocument/2006/relationships/slide" Target="slide7.xml"/><Relationship Id="rId100" Type="http://schemas.openxmlformats.org/officeDocument/2006/relationships/slide" Target="slide34.xml"/><Relationship Id="rId105" Type="http://schemas.openxmlformats.org/officeDocument/2006/relationships/slide" Target="slide39.xml"/><Relationship Id="rId8" Type="http://schemas.openxmlformats.org/officeDocument/2006/relationships/tags" Target="../tags/tag2344.xml"/><Relationship Id="rId51" Type="http://schemas.openxmlformats.org/officeDocument/2006/relationships/tags" Target="../tags/tag2387.xml"/><Relationship Id="rId72" Type="http://schemas.openxmlformats.org/officeDocument/2006/relationships/slide" Target="slide1.xml"/><Relationship Id="rId93" Type="http://schemas.openxmlformats.org/officeDocument/2006/relationships/slide" Target="slide26.xml"/><Relationship Id="rId98" Type="http://schemas.openxmlformats.org/officeDocument/2006/relationships/slide" Target="slide32.xml"/><Relationship Id="rId3" Type="http://schemas.openxmlformats.org/officeDocument/2006/relationships/tags" Target="../tags/tag2339.xml"/><Relationship Id="rId25" Type="http://schemas.openxmlformats.org/officeDocument/2006/relationships/tags" Target="../tags/tag2361.xml"/><Relationship Id="rId46" Type="http://schemas.openxmlformats.org/officeDocument/2006/relationships/tags" Target="../tags/tag2382.xml"/><Relationship Id="rId67" Type="http://schemas.openxmlformats.org/officeDocument/2006/relationships/image" Target="../media/image57.jpg"/><Relationship Id="rId116" Type="http://schemas.openxmlformats.org/officeDocument/2006/relationships/slide" Target="slide51.xml"/><Relationship Id="rId20" Type="http://schemas.openxmlformats.org/officeDocument/2006/relationships/tags" Target="../tags/tag2356.xml"/><Relationship Id="rId41" Type="http://schemas.openxmlformats.org/officeDocument/2006/relationships/tags" Target="../tags/tag2377.xml"/><Relationship Id="rId62" Type="http://schemas.openxmlformats.org/officeDocument/2006/relationships/image" Target="../media/image52.jpg"/><Relationship Id="rId83" Type="http://schemas.openxmlformats.org/officeDocument/2006/relationships/slide" Target="slide13.xml"/><Relationship Id="rId88" Type="http://schemas.openxmlformats.org/officeDocument/2006/relationships/slide" Target="slide20.xml"/><Relationship Id="rId111" Type="http://schemas.openxmlformats.org/officeDocument/2006/relationships/slide" Target="slide46.xml"/><Relationship Id="rId15" Type="http://schemas.openxmlformats.org/officeDocument/2006/relationships/tags" Target="../tags/tag2351.xml"/><Relationship Id="rId36" Type="http://schemas.openxmlformats.org/officeDocument/2006/relationships/tags" Target="../tags/tag2372.xml"/><Relationship Id="rId57" Type="http://schemas.openxmlformats.org/officeDocument/2006/relationships/diagramData" Target="../diagrams/data1.xml"/><Relationship Id="rId106" Type="http://schemas.openxmlformats.org/officeDocument/2006/relationships/slide" Target="slide40.xml"/></Relationships>
</file>

<file path=ppt/slides/_rels/slide52.xml.rels><?xml version="1.0" encoding="UTF-8" standalone="yes"?>
<Relationships xmlns="http://schemas.openxmlformats.org/package/2006/relationships"><Relationship Id="rId26" Type="http://schemas.openxmlformats.org/officeDocument/2006/relationships/tags" Target="../tags/tag2416.xml"/><Relationship Id="rId21" Type="http://schemas.openxmlformats.org/officeDocument/2006/relationships/tags" Target="../tags/tag2411.xml"/><Relationship Id="rId42" Type="http://schemas.openxmlformats.org/officeDocument/2006/relationships/tags" Target="../tags/tag2432.xml"/><Relationship Id="rId47" Type="http://schemas.openxmlformats.org/officeDocument/2006/relationships/tags" Target="../tags/tag2437.xml"/><Relationship Id="rId63" Type="http://schemas.openxmlformats.org/officeDocument/2006/relationships/slide" Target="slide10.xml"/><Relationship Id="rId68" Type="http://schemas.openxmlformats.org/officeDocument/2006/relationships/slide" Target="slide16.xml"/><Relationship Id="rId84" Type="http://schemas.openxmlformats.org/officeDocument/2006/relationships/slide" Target="slide35.xml"/><Relationship Id="rId89" Type="http://schemas.openxmlformats.org/officeDocument/2006/relationships/slide" Target="slide40.xml"/><Relationship Id="rId16" Type="http://schemas.openxmlformats.org/officeDocument/2006/relationships/tags" Target="../tags/tag2406.xml"/><Relationship Id="rId11" Type="http://schemas.openxmlformats.org/officeDocument/2006/relationships/tags" Target="../tags/tag2401.xml"/><Relationship Id="rId32" Type="http://schemas.openxmlformats.org/officeDocument/2006/relationships/tags" Target="../tags/tag2422.xml"/><Relationship Id="rId37" Type="http://schemas.openxmlformats.org/officeDocument/2006/relationships/tags" Target="../tags/tag2427.xml"/><Relationship Id="rId53" Type="http://schemas.openxmlformats.org/officeDocument/2006/relationships/tags" Target="../tags/tag2443.xml"/><Relationship Id="rId58" Type="http://schemas.openxmlformats.org/officeDocument/2006/relationships/slide" Target="slide4.xml"/><Relationship Id="rId74" Type="http://schemas.openxmlformats.org/officeDocument/2006/relationships/slide" Target="slide23.xml"/><Relationship Id="rId79" Type="http://schemas.openxmlformats.org/officeDocument/2006/relationships/slide" Target="slide30.xml"/><Relationship Id="rId102" Type="http://schemas.openxmlformats.org/officeDocument/2006/relationships/slide" Target="slide54.xml"/><Relationship Id="rId5" Type="http://schemas.openxmlformats.org/officeDocument/2006/relationships/tags" Target="../tags/tag2395.xml"/><Relationship Id="rId90" Type="http://schemas.openxmlformats.org/officeDocument/2006/relationships/slide" Target="slide41.xml"/><Relationship Id="rId95" Type="http://schemas.openxmlformats.org/officeDocument/2006/relationships/slide" Target="slide47.xml"/><Relationship Id="rId22" Type="http://schemas.openxmlformats.org/officeDocument/2006/relationships/tags" Target="../tags/tag2412.xml"/><Relationship Id="rId27" Type="http://schemas.openxmlformats.org/officeDocument/2006/relationships/tags" Target="../tags/tag2417.xml"/><Relationship Id="rId43" Type="http://schemas.openxmlformats.org/officeDocument/2006/relationships/tags" Target="../tags/tag2433.xml"/><Relationship Id="rId48" Type="http://schemas.openxmlformats.org/officeDocument/2006/relationships/tags" Target="../tags/tag2438.xml"/><Relationship Id="rId64" Type="http://schemas.openxmlformats.org/officeDocument/2006/relationships/slide" Target="slide11.xml"/><Relationship Id="rId69" Type="http://schemas.openxmlformats.org/officeDocument/2006/relationships/slide" Target="slide18.xml"/><Relationship Id="rId80" Type="http://schemas.openxmlformats.org/officeDocument/2006/relationships/slide" Target="slide31.xml"/><Relationship Id="rId85" Type="http://schemas.openxmlformats.org/officeDocument/2006/relationships/slide" Target="slide36.xml"/><Relationship Id="rId12" Type="http://schemas.openxmlformats.org/officeDocument/2006/relationships/tags" Target="../tags/tag2402.xml"/><Relationship Id="rId17" Type="http://schemas.openxmlformats.org/officeDocument/2006/relationships/tags" Target="../tags/tag2407.xml"/><Relationship Id="rId25" Type="http://schemas.openxmlformats.org/officeDocument/2006/relationships/tags" Target="../tags/tag2415.xml"/><Relationship Id="rId33" Type="http://schemas.openxmlformats.org/officeDocument/2006/relationships/tags" Target="../tags/tag2423.xml"/><Relationship Id="rId38" Type="http://schemas.openxmlformats.org/officeDocument/2006/relationships/tags" Target="../tags/tag2428.xml"/><Relationship Id="rId46" Type="http://schemas.openxmlformats.org/officeDocument/2006/relationships/tags" Target="../tags/tag2436.xml"/><Relationship Id="rId59" Type="http://schemas.openxmlformats.org/officeDocument/2006/relationships/slide" Target="slide5.xml"/><Relationship Id="rId67" Type="http://schemas.openxmlformats.org/officeDocument/2006/relationships/slide" Target="slide14.xml"/><Relationship Id="rId20" Type="http://schemas.openxmlformats.org/officeDocument/2006/relationships/tags" Target="../tags/tag2410.xml"/><Relationship Id="rId41" Type="http://schemas.openxmlformats.org/officeDocument/2006/relationships/tags" Target="../tags/tag2431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9.xml"/><Relationship Id="rId70" Type="http://schemas.openxmlformats.org/officeDocument/2006/relationships/slide" Target="slide19.xml"/><Relationship Id="rId75" Type="http://schemas.openxmlformats.org/officeDocument/2006/relationships/slide" Target="slide25.xml"/><Relationship Id="rId83" Type="http://schemas.openxmlformats.org/officeDocument/2006/relationships/slide" Target="slide34.xml"/><Relationship Id="rId88" Type="http://schemas.openxmlformats.org/officeDocument/2006/relationships/slide" Target="slide39.xml"/><Relationship Id="rId91" Type="http://schemas.openxmlformats.org/officeDocument/2006/relationships/slide" Target="slide42.xml"/><Relationship Id="rId96" Type="http://schemas.openxmlformats.org/officeDocument/2006/relationships/slide" Target="slide48.xml"/><Relationship Id="rId1" Type="http://schemas.openxmlformats.org/officeDocument/2006/relationships/tags" Target="../tags/tag2391.xml"/><Relationship Id="rId6" Type="http://schemas.openxmlformats.org/officeDocument/2006/relationships/tags" Target="../tags/tag2396.xml"/><Relationship Id="rId15" Type="http://schemas.openxmlformats.org/officeDocument/2006/relationships/tags" Target="../tags/tag2405.xml"/><Relationship Id="rId23" Type="http://schemas.openxmlformats.org/officeDocument/2006/relationships/tags" Target="../tags/tag2413.xml"/><Relationship Id="rId28" Type="http://schemas.openxmlformats.org/officeDocument/2006/relationships/tags" Target="../tags/tag2418.xml"/><Relationship Id="rId36" Type="http://schemas.openxmlformats.org/officeDocument/2006/relationships/tags" Target="../tags/tag2426.xml"/><Relationship Id="rId49" Type="http://schemas.openxmlformats.org/officeDocument/2006/relationships/tags" Target="../tags/tag2439.xml"/><Relationship Id="rId57" Type="http://schemas.openxmlformats.org/officeDocument/2006/relationships/slide" Target="slide3.xml"/><Relationship Id="rId10" Type="http://schemas.openxmlformats.org/officeDocument/2006/relationships/tags" Target="../tags/tag2400.xml"/><Relationship Id="rId31" Type="http://schemas.openxmlformats.org/officeDocument/2006/relationships/tags" Target="../tags/tag2421.xml"/><Relationship Id="rId44" Type="http://schemas.openxmlformats.org/officeDocument/2006/relationships/tags" Target="../tags/tag2434.xml"/><Relationship Id="rId52" Type="http://schemas.openxmlformats.org/officeDocument/2006/relationships/tags" Target="../tags/tag2442.xml"/><Relationship Id="rId60" Type="http://schemas.openxmlformats.org/officeDocument/2006/relationships/slide" Target="slide7.xml"/><Relationship Id="rId65" Type="http://schemas.openxmlformats.org/officeDocument/2006/relationships/slide" Target="slide12.xml"/><Relationship Id="rId73" Type="http://schemas.openxmlformats.org/officeDocument/2006/relationships/slide" Target="slide22.xml"/><Relationship Id="rId78" Type="http://schemas.openxmlformats.org/officeDocument/2006/relationships/slide" Target="slide29.xml"/><Relationship Id="rId81" Type="http://schemas.openxmlformats.org/officeDocument/2006/relationships/slide" Target="slide32.xml"/><Relationship Id="rId86" Type="http://schemas.openxmlformats.org/officeDocument/2006/relationships/slide" Target="slide37.xml"/><Relationship Id="rId94" Type="http://schemas.openxmlformats.org/officeDocument/2006/relationships/slide" Target="slide46.xml"/><Relationship Id="rId99" Type="http://schemas.openxmlformats.org/officeDocument/2006/relationships/slide" Target="slide51.xml"/><Relationship Id="rId101" Type="http://schemas.openxmlformats.org/officeDocument/2006/relationships/slide" Target="slide53.xml"/><Relationship Id="rId4" Type="http://schemas.openxmlformats.org/officeDocument/2006/relationships/tags" Target="../tags/tag2394.xml"/><Relationship Id="rId9" Type="http://schemas.openxmlformats.org/officeDocument/2006/relationships/tags" Target="../tags/tag2399.xml"/><Relationship Id="rId13" Type="http://schemas.openxmlformats.org/officeDocument/2006/relationships/tags" Target="../tags/tag2403.xml"/><Relationship Id="rId18" Type="http://schemas.openxmlformats.org/officeDocument/2006/relationships/tags" Target="../tags/tag2408.xml"/><Relationship Id="rId39" Type="http://schemas.openxmlformats.org/officeDocument/2006/relationships/tags" Target="../tags/tag2429.xml"/><Relationship Id="rId34" Type="http://schemas.openxmlformats.org/officeDocument/2006/relationships/tags" Target="../tags/tag2424.xml"/><Relationship Id="rId50" Type="http://schemas.openxmlformats.org/officeDocument/2006/relationships/tags" Target="../tags/tag2440.xml"/><Relationship Id="rId55" Type="http://schemas.openxmlformats.org/officeDocument/2006/relationships/slide" Target="slide1.xml"/><Relationship Id="rId76" Type="http://schemas.openxmlformats.org/officeDocument/2006/relationships/slide" Target="slide26.xml"/><Relationship Id="rId97" Type="http://schemas.openxmlformats.org/officeDocument/2006/relationships/slide" Target="slide49.xml"/><Relationship Id="rId7" Type="http://schemas.openxmlformats.org/officeDocument/2006/relationships/tags" Target="../tags/tag2397.xml"/><Relationship Id="rId71" Type="http://schemas.openxmlformats.org/officeDocument/2006/relationships/slide" Target="slide20.xml"/><Relationship Id="rId92" Type="http://schemas.openxmlformats.org/officeDocument/2006/relationships/slide" Target="slide43.xml"/><Relationship Id="rId2" Type="http://schemas.openxmlformats.org/officeDocument/2006/relationships/tags" Target="../tags/tag2392.xml"/><Relationship Id="rId29" Type="http://schemas.openxmlformats.org/officeDocument/2006/relationships/tags" Target="../tags/tag2419.xml"/><Relationship Id="rId24" Type="http://schemas.openxmlformats.org/officeDocument/2006/relationships/tags" Target="../tags/tag2414.xml"/><Relationship Id="rId40" Type="http://schemas.openxmlformats.org/officeDocument/2006/relationships/tags" Target="../tags/tag2430.xml"/><Relationship Id="rId45" Type="http://schemas.openxmlformats.org/officeDocument/2006/relationships/tags" Target="../tags/tag2435.xml"/><Relationship Id="rId66" Type="http://schemas.openxmlformats.org/officeDocument/2006/relationships/slide" Target="slide13.xml"/><Relationship Id="rId87" Type="http://schemas.openxmlformats.org/officeDocument/2006/relationships/slide" Target="slide38.xml"/><Relationship Id="rId61" Type="http://schemas.openxmlformats.org/officeDocument/2006/relationships/slide" Target="slide8.xml"/><Relationship Id="rId82" Type="http://schemas.openxmlformats.org/officeDocument/2006/relationships/slide" Target="slide33.xml"/><Relationship Id="rId19" Type="http://schemas.openxmlformats.org/officeDocument/2006/relationships/tags" Target="../tags/tag2409.xml"/><Relationship Id="rId14" Type="http://schemas.openxmlformats.org/officeDocument/2006/relationships/tags" Target="../tags/tag2404.xml"/><Relationship Id="rId30" Type="http://schemas.openxmlformats.org/officeDocument/2006/relationships/tags" Target="../tags/tag2420.xml"/><Relationship Id="rId35" Type="http://schemas.openxmlformats.org/officeDocument/2006/relationships/tags" Target="../tags/tag2425.xml"/><Relationship Id="rId56" Type="http://schemas.openxmlformats.org/officeDocument/2006/relationships/slide" Target="slide2.xml"/><Relationship Id="rId77" Type="http://schemas.openxmlformats.org/officeDocument/2006/relationships/slide" Target="slide27.xml"/><Relationship Id="rId100" Type="http://schemas.openxmlformats.org/officeDocument/2006/relationships/slide" Target="slide52.xml"/><Relationship Id="rId8" Type="http://schemas.openxmlformats.org/officeDocument/2006/relationships/tags" Target="../tags/tag2398.xml"/><Relationship Id="rId51" Type="http://schemas.openxmlformats.org/officeDocument/2006/relationships/tags" Target="../tags/tag2441.xml"/><Relationship Id="rId72" Type="http://schemas.openxmlformats.org/officeDocument/2006/relationships/slide" Target="slide21.xml"/><Relationship Id="rId93" Type="http://schemas.openxmlformats.org/officeDocument/2006/relationships/slide" Target="slide44.xml"/><Relationship Id="rId98" Type="http://schemas.openxmlformats.org/officeDocument/2006/relationships/slide" Target="slide50.xml"/><Relationship Id="rId3" Type="http://schemas.openxmlformats.org/officeDocument/2006/relationships/tags" Target="../tags/tag2393.xml"/></Relationships>
</file>

<file path=ppt/slides/_rels/slide53.xml.rels><?xml version="1.0" encoding="UTF-8" standalone="yes"?>
<Relationships xmlns="http://schemas.openxmlformats.org/package/2006/relationships"><Relationship Id="rId26" Type="http://schemas.openxmlformats.org/officeDocument/2006/relationships/tags" Target="../tags/tag2469.xml"/><Relationship Id="rId21" Type="http://schemas.openxmlformats.org/officeDocument/2006/relationships/tags" Target="../tags/tag2464.xml"/><Relationship Id="rId42" Type="http://schemas.openxmlformats.org/officeDocument/2006/relationships/tags" Target="../tags/tag2485.xml"/><Relationship Id="rId47" Type="http://schemas.openxmlformats.org/officeDocument/2006/relationships/tags" Target="../tags/tag2490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2459.xml"/><Relationship Id="rId11" Type="http://schemas.openxmlformats.org/officeDocument/2006/relationships/tags" Target="../tags/tag2454.xml"/><Relationship Id="rId32" Type="http://schemas.openxmlformats.org/officeDocument/2006/relationships/tags" Target="../tags/tag2475.xml"/><Relationship Id="rId37" Type="http://schemas.openxmlformats.org/officeDocument/2006/relationships/tags" Target="../tags/tag2480.xml"/><Relationship Id="rId53" Type="http://schemas.openxmlformats.org/officeDocument/2006/relationships/tags" Target="../tags/tag2496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2448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2465.xml"/><Relationship Id="rId27" Type="http://schemas.openxmlformats.org/officeDocument/2006/relationships/tags" Target="../tags/tag2470.xml"/><Relationship Id="rId43" Type="http://schemas.openxmlformats.org/officeDocument/2006/relationships/tags" Target="../tags/tag2486.xml"/><Relationship Id="rId48" Type="http://schemas.openxmlformats.org/officeDocument/2006/relationships/tags" Target="../tags/tag2491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2455.xml"/><Relationship Id="rId17" Type="http://schemas.openxmlformats.org/officeDocument/2006/relationships/tags" Target="../tags/tag2460.xml"/><Relationship Id="rId25" Type="http://schemas.openxmlformats.org/officeDocument/2006/relationships/tags" Target="../tags/tag2468.xml"/><Relationship Id="rId33" Type="http://schemas.openxmlformats.org/officeDocument/2006/relationships/tags" Target="../tags/tag2476.xml"/><Relationship Id="rId38" Type="http://schemas.openxmlformats.org/officeDocument/2006/relationships/tags" Target="../tags/tag2481.xml"/><Relationship Id="rId46" Type="http://schemas.openxmlformats.org/officeDocument/2006/relationships/tags" Target="../tags/tag2489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2463.xml"/><Relationship Id="rId41" Type="http://schemas.openxmlformats.org/officeDocument/2006/relationships/tags" Target="../tags/tag2484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2444.xml"/><Relationship Id="rId6" Type="http://schemas.openxmlformats.org/officeDocument/2006/relationships/tags" Target="../tags/tag2449.xml"/><Relationship Id="rId15" Type="http://schemas.openxmlformats.org/officeDocument/2006/relationships/tags" Target="../tags/tag2458.xml"/><Relationship Id="rId23" Type="http://schemas.openxmlformats.org/officeDocument/2006/relationships/tags" Target="../tags/tag2466.xml"/><Relationship Id="rId28" Type="http://schemas.openxmlformats.org/officeDocument/2006/relationships/tags" Target="../tags/tag2471.xml"/><Relationship Id="rId36" Type="http://schemas.openxmlformats.org/officeDocument/2006/relationships/tags" Target="../tags/tag2479.xml"/><Relationship Id="rId49" Type="http://schemas.openxmlformats.org/officeDocument/2006/relationships/tags" Target="../tags/tag2492.xml"/><Relationship Id="rId57" Type="http://schemas.openxmlformats.org/officeDocument/2006/relationships/slide" Target="slide1.xml"/><Relationship Id="rId10" Type="http://schemas.openxmlformats.org/officeDocument/2006/relationships/tags" Target="../tags/tag2453.xml"/><Relationship Id="rId31" Type="http://schemas.openxmlformats.org/officeDocument/2006/relationships/tags" Target="../tags/tag2474.xml"/><Relationship Id="rId44" Type="http://schemas.openxmlformats.org/officeDocument/2006/relationships/tags" Target="../tags/tag2487.xml"/><Relationship Id="rId52" Type="http://schemas.openxmlformats.org/officeDocument/2006/relationships/tags" Target="../tags/tag2495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2447.xml"/><Relationship Id="rId9" Type="http://schemas.openxmlformats.org/officeDocument/2006/relationships/tags" Target="../tags/tag2452.xml"/><Relationship Id="rId13" Type="http://schemas.openxmlformats.org/officeDocument/2006/relationships/tags" Target="../tags/tag2456.xml"/><Relationship Id="rId18" Type="http://schemas.openxmlformats.org/officeDocument/2006/relationships/tags" Target="../tags/tag2461.xml"/><Relationship Id="rId39" Type="http://schemas.openxmlformats.org/officeDocument/2006/relationships/tags" Target="../tags/tag2482.xml"/><Relationship Id="rId34" Type="http://schemas.openxmlformats.org/officeDocument/2006/relationships/tags" Target="../tags/tag2477.xml"/><Relationship Id="rId50" Type="http://schemas.openxmlformats.org/officeDocument/2006/relationships/tags" Target="../tags/tag2493.xml"/><Relationship Id="rId55" Type="http://schemas.openxmlformats.org/officeDocument/2006/relationships/hyperlink" Target="adamwilson.us/RDataScience" TargetMode="External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2450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2445.xml"/><Relationship Id="rId29" Type="http://schemas.openxmlformats.org/officeDocument/2006/relationships/tags" Target="../tags/tag2472.xml"/><Relationship Id="rId24" Type="http://schemas.openxmlformats.org/officeDocument/2006/relationships/tags" Target="../tags/tag2467.xml"/><Relationship Id="rId40" Type="http://schemas.openxmlformats.org/officeDocument/2006/relationships/tags" Target="../tags/tag2483.xml"/><Relationship Id="rId45" Type="http://schemas.openxmlformats.org/officeDocument/2006/relationships/tags" Target="../tags/tag2488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2462.xml"/><Relationship Id="rId14" Type="http://schemas.openxmlformats.org/officeDocument/2006/relationships/tags" Target="../tags/tag2457.xml"/><Relationship Id="rId30" Type="http://schemas.openxmlformats.org/officeDocument/2006/relationships/tags" Target="../tags/tag2473.xml"/><Relationship Id="rId35" Type="http://schemas.openxmlformats.org/officeDocument/2006/relationships/tags" Target="../tags/tag2478.xml"/><Relationship Id="rId56" Type="http://schemas.openxmlformats.org/officeDocument/2006/relationships/hyperlink" Target="https://www.rstudio.com/" TargetMode="External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2451.xml"/><Relationship Id="rId51" Type="http://schemas.openxmlformats.org/officeDocument/2006/relationships/tags" Target="../tags/tag2494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2446.xml"/></Relationships>
</file>

<file path=ppt/slides/_rels/slide54.xml.rels><?xml version="1.0" encoding="UTF-8" standalone="yes"?>
<Relationships xmlns="http://schemas.openxmlformats.org/package/2006/relationships"><Relationship Id="rId26" Type="http://schemas.openxmlformats.org/officeDocument/2006/relationships/tags" Target="../tags/tag2522.xml"/><Relationship Id="rId21" Type="http://schemas.openxmlformats.org/officeDocument/2006/relationships/tags" Target="../tags/tag2517.xml"/><Relationship Id="rId42" Type="http://schemas.openxmlformats.org/officeDocument/2006/relationships/tags" Target="../tags/tag2538.xml"/><Relationship Id="rId47" Type="http://schemas.openxmlformats.org/officeDocument/2006/relationships/tags" Target="../tags/tag2543.xml"/><Relationship Id="rId63" Type="http://schemas.openxmlformats.org/officeDocument/2006/relationships/slide" Target="slide8.xml"/><Relationship Id="rId68" Type="http://schemas.openxmlformats.org/officeDocument/2006/relationships/slide" Target="slide13.xml"/><Relationship Id="rId84" Type="http://schemas.openxmlformats.org/officeDocument/2006/relationships/slide" Target="slide33.xml"/><Relationship Id="rId89" Type="http://schemas.openxmlformats.org/officeDocument/2006/relationships/slide" Target="slide38.xml"/><Relationship Id="rId16" Type="http://schemas.openxmlformats.org/officeDocument/2006/relationships/tags" Target="../tags/tag2512.xml"/><Relationship Id="rId11" Type="http://schemas.openxmlformats.org/officeDocument/2006/relationships/tags" Target="../tags/tag2507.xml"/><Relationship Id="rId32" Type="http://schemas.openxmlformats.org/officeDocument/2006/relationships/tags" Target="../tags/tag2528.xml"/><Relationship Id="rId37" Type="http://schemas.openxmlformats.org/officeDocument/2006/relationships/tags" Target="../tags/tag2533.xml"/><Relationship Id="rId53" Type="http://schemas.openxmlformats.org/officeDocument/2006/relationships/tags" Target="../tags/tag2549.xml"/><Relationship Id="rId58" Type="http://schemas.openxmlformats.org/officeDocument/2006/relationships/slide" Target="slide2.xml"/><Relationship Id="rId74" Type="http://schemas.openxmlformats.org/officeDocument/2006/relationships/slide" Target="slide21.xml"/><Relationship Id="rId79" Type="http://schemas.openxmlformats.org/officeDocument/2006/relationships/slide" Target="slide27.xml"/><Relationship Id="rId102" Type="http://schemas.openxmlformats.org/officeDocument/2006/relationships/slide" Target="slide52.xml"/><Relationship Id="rId5" Type="http://schemas.openxmlformats.org/officeDocument/2006/relationships/tags" Target="../tags/tag2501.xml"/><Relationship Id="rId90" Type="http://schemas.openxmlformats.org/officeDocument/2006/relationships/slide" Target="slide39.xml"/><Relationship Id="rId95" Type="http://schemas.openxmlformats.org/officeDocument/2006/relationships/slide" Target="slide44.xml"/><Relationship Id="rId22" Type="http://schemas.openxmlformats.org/officeDocument/2006/relationships/tags" Target="../tags/tag2518.xml"/><Relationship Id="rId27" Type="http://schemas.openxmlformats.org/officeDocument/2006/relationships/tags" Target="../tags/tag2523.xml"/><Relationship Id="rId43" Type="http://schemas.openxmlformats.org/officeDocument/2006/relationships/tags" Target="../tags/tag2539.xml"/><Relationship Id="rId48" Type="http://schemas.openxmlformats.org/officeDocument/2006/relationships/tags" Target="../tags/tag2544.xml"/><Relationship Id="rId64" Type="http://schemas.openxmlformats.org/officeDocument/2006/relationships/slide" Target="slide9.xml"/><Relationship Id="rId69" Type="http://schemas.openxmlformats.org/officeDocument/2006/relationships/slide" Target="slide14.xml"/><Relationship Id="rId80" Type="http://schemas.openxmlformats.org/officeDocument/2006/relationships/slide" Target="slide29.xml"/><Relationship Id="rId85" Type="http://schemas.openxmlformats.org/officeDocument/2006/relationships/slide" Target="slide34.xml"/><Relationship Id="rId12" Type="http://schemas.openxmlformats.org/officeDocument/2006/relationships/tags" Target="../tags/tag2508.xml"/><Relationship Id="rId17" Type="http://schemas.openxmlformats.org/officeDocument/2006/relationships/tags" Target="../tags/tag2513.xml"/><Relationship Id="rId25" Type="http://schemas.openxmlformats.org/officeDocument/2006/relationships/tags" Target="../tags/tag2521.xml"/><Relationship Id="rId33" Type="http://schemas.openxmlformats.org/officeDocument/2006/relationships/tags" Target="../tags/tag2529.xml"/><Relationship Id="rId38" Type="http://schemas.openxmlformats.org/officeDocument/2006/relationships/tags" Target="../tags/tag2534.xml"/><Relationship Id="rId46" Type="http://schemas.openxmlformats.org/officeDocument/2006/relationships/tags" Target="../tags/tag2542.xml"/><Relationship Id="rId59" Type="http://schemas.openxmlformats.org/officeDocument/2006/relationships/slide" Target="slide3.xml"/><Relationship Id="rId67" Type="http://schemas.openxmlformats.org/officeDocument/2006/relationships/slide" Target="slide12.xml"/><Relationship Id="rId103" Type="http://schemas.openxmlformats.org/officeDocument/2006/relationships/slide" Target="slide53.xml"/><Relationship Id="rId20" Type="http://schemas.openxmlformats.org/officeDocument/2006/relationships/tags" Target="../tags/tag2516.xml"/><Relationship Id="rId41" Type="http://schemas.openxmlformats.org/officeDocument/2006/relationships/tags" Target="../tags/tag2537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7.xml"/><Relationship Id="rId70" Type="http://schemas.openxmlformats.org/officeDocument/2006/relationships/slide" Target="slide16.xml"/><Relationship Id="rId75" Type="http://schemas.openxmlformats.org/officeDocument/2006/relationships/slide" Target="slide22.xml"/><Relationship Id="rId83" Type="http://schemas.openxmlformats.org/officeDocument/2006/relationships/slide" Target="slide32.xml"/><Relationship Id="rId88" Type="http://schemas.openxmlformats.org/officeDocument/2006/relationships/slide" Target="slide37.xml"/><Relationship Id="rId91" Type="http://schemas.openxmlformats.org/officeDocument/2006/relationships/slide" Target="slide40.xml"/><Relationship Id="rId96" Type="http://schemas.openxmlformats.org/officeDocument/2006/relationships/slide" Target="slide46.xml"/><Relationship Id="rId1" Type="http://schemas.openxmlformats.org/officeDocument/2006/relationships/tags" Target="../tags/tag2497.xml"/><Relationship Id="rId6" Type="http://schemas.openxmlformats.org/officeDocument/2006/relationships/tags" Target="../tags/tag2502.xml"/><Relationship Id="rId15" Type="http://schemas.openxmlformats.org/officeDocument/2006/relationships/tags" Target="../tags/tag2511.xml"/><Relationship Id="rId23" Type="http://schemas.openxmlformats.org/officeDocument/2006/relationships/tags" Target="../tags/tag2519.xml"/><Relationship Id="rId28" Type="http://schemas.openxmlformats.org/officeDocument/2006/relationships/tags" Target="../tags/tag2524.xml"/><Relationship Id="rId36" Type="http://schemas.openxmlformats.org/officeDocument/2006/relationships/tags" Target="../tags/tag2532.xml"/><Relationship Id="rId49" Type="http://schemas.openxmlformats.org/officeDocument/2006/relationships/tags" Target="../tags/tag2545.xml"/><Relationship Id="rId57" Type="http://schemas.openxmlformats.org/officeDocument/2006/relationships/slide" Target="slide1.xml"/><Relationship Id="rId10" Type="http://schemas.openxmlformats.org/officeDocument/2006/relationships/tags" Target="../tags/tag2506.xml"/><Relationship Id="rId31" Type="http://schemas.openxmlformats.org/officeDocument/2006/relationships/tags" Target="../tags/tag2527.xml"/><Relationship Id="rId44" Type="http://schemas.openxmlformats.org/officeDocument/2006/relationships/tags" Target="../tags/tag2540.xml"/><Relationship Id="rId52" Type="http://schemas.openxmlformats.org/officeDocument/2006/relationships/tags" Target="../tags/tag2548.xml"/><Relationship Id="rId60" Type="http://schemas.openxmlformats.org/officeDocument/2006/relationships/slide" Target="slide4.xml"/><Relationship Id="rId65" Type="http://schemas.openxmlformats.org/officeDocument/2006/relationships/slide" Target="slide10.xml"/><Relationship Id="rId73" Type="http://schemas.openxmlformats.org/officeDocument/2006/relationships/slide" Target="slide20.xml"/><Relationship Id="rId78" Type="http://schemas.openxmlformats.org/officeDocument/2006/relationships/slide" Target="slide26.xml"/><Relationship Id="rId81" Type="http://schemas.openxmlformats.org/officeDocument/2006/relationships/slide" Target="slide30.xml"/><Relationship Id="rId86" Type="http://schemas.openxmlformats.org/officeDocument/2006/relationships/slide" Target="slide35.xml"/><Relationship Id="rId94" Type="http://schemas.openxmlformats.org/officeDocument/2006/relationships/slide" Target="slide43.xml"/><Relationship Id="rId99" Type="http://schemas.openxmlformats.org/officeDocument/2006/relationships/slide" Target="slide49.xml"/><Relationship Id="rId101" Type="http://schemas.openxmlformats.org/officeDocument/2006/relationships/slide" Target="slide51.xml"/><Relationship Id="rId4" Type="http://schemas.openxmlformats.org/officeDocument/2006/relationships/tags" Target="../tags/tag2500.xml"/><Relationship Id="rId9" Type="http://schemas.openxmlformats.org/officeDocument/2006/relationships/tags" Target="../tags/tag2505.xml"/><Relationship Id="rId13" Type="http://schemas.openxmlformats.org/officeDocument/2006/relationships/tags" Target="../tags/tag2509.xml"/><Relationship Id="rId18" Type="http://schemas.openxmlformats.org/officeDocument/2006/relationships/tags" Target="../tags/tag2514.xml"/><Relationship Id="rId39" Type="http://schemas.openxmlformats.org/officeDocument/2006/relationships/tags" Target="../tags/tag2535.xml"/><Relationship Id="rId34" Type="http://schemas.openxmlformats.org/officeDocument/2006/relationships/tags" Target="../tags/tag2530.xml"/><Relationship Id="rId50" Type="http://schemas.openxmlformats.org/officeDocument/2006/relationships/tags" Target="../tags/tag2546.xml"/><Relationship Id="rId55" Type="http://schemas.openxmlformats.org/officeDocument/2006/relationships/hyperlink" Target="https://cran.revolutionanalytics.com/" TargetMode="External"/><Relationship Id="rId76" Type="http://schemas.openxmlformats.org/officeDocument/2006/relationships/slide" Target="slide23.xml"/><Relationship Id="rId97" Type="http://schemas.openxmlformats.org/officeDocument/2006/relationships/slide" Target="slide47.xml"/><Relationship Id="rId104" Type="http://schemas.openxmlformats.org/officeDocument/2006/relationships/slide" Target="slide54.xml"/><Relationship Id="rId7" Type="http://schemas.openxmlformats.org/officeDocument/2006/relationships/tags" Target="../tags/tag2503.xml"/><Relationship Id="rId71" Type="http://schemas.openxmlformats.org/officeDocument/2006/relationships/slide" Target="slide18.xml"/><Relationship Id="rId92" Type="http://schemas.openxmlformats.org/officeDocument/2006/relationships/slide" Target="slide41.xml"/><Relationship Id="rId2" Type="http://schemas.openxmlformats.org/officeDocument/2006/relationships/tags" Target="../tags/tag2498.xml"/><Relationship Id="rId29" Type="http://schemas.openxmlformats.org/officeDocument/2006/relationships/tags" Target="../tags/tag2525.xml"/><Relationship Id="rId24" Type="http://schemas.openxmlformats.org/officeDocument/2006/relationships/tags" Target="../tags/tag2520.xml"/><Relationship Id="rId40" Type="http://schemas.openxmlformats.org/officeDocument/2006/relationships/tags" Target="../tags/tag2536.xml"/><Relationship Id="rId45" Type="http://schemas.openxmlformats.org/officeDocument/2006/relationships/tags" Target="../tags/tag2541.xml"/><Relationship Id="rId66" Type="http://schemas.openxmlformats.org/officeDocument/2006/relationships/slide" Target="slide11.xml"/><Relationship Id="rId87" Type="http://schemas.openxmlformats.org/officeDocument/2006/relationships/slide" Target="slide36.xml"/><Relationship Id="rId61" Type="http://schemas.openxmlformats.org/officeDocument/2006/relationships/slide" Target="slide5.xml"/><Relationship Id="rId82" Type="http://schemas.openxmlformats.org/officeDocument/2006/relationships/slide" Target="slide31.xml"/><Relationship Id="rId19" Type="http://schemas.openxmlformats.org/officeDocument/2006/relationships/tags" Target="../tags/tag2515.xml"/><Relationship Id="rId14" Type="http://schemas.openxmlformats.org/officeDocument/2006/relationships/tags" Target="../tags/tag2510.xml"/><Relationship Id="rId30" Type="http://schemas.openxmlformats.org/officeDocument/2006/relationships/tags" Target="../tags/tag2526.xml"/><Relationship Id="rId35" Type="http://schemas.openxmlformats.org/officeDocument/2006/relationships/tags" Target="../tags/tag2531.xml"/><Relationship Id="rId56" Type="http://schemas.openxmlformats.org/officeDocument/2006/relationships/hyperlink" Target="https://www.rstudio.com/" TargetMode="External"/><Relationship Id="rId77" Type="http://schemas.openxmlformats.org/officeDocument/2006/relationships/slide" Target="slide25.xml"/><Relationship Id="rId100" Type="http://schemas.openxmlformats.org/officeDocument/2006/relationships/slide" Target="slide50.xml"/><Relationship Id="rId8" Type="http://schemas.openxmlformats.org/officeDocument/2006/relationships/tags" Target="../tags/tag2504.xml"/><Relationship Id="rId51" Type="http://schemas.openxmlformats.org/officeDocument/2006/relationships/tags" Target="../tags/tag2547.xml"/><Relationship Id="rId72" Type="http://schemas.openxmlformats.org/officeDocument/2006/relationships/slide" Target="slide19.xml"/><Relationship Id="rId93" Type="http://schemas.openxmlformats.org/officeDocument/2006/relationships/slide" Target="slide42.xml"/><Relationship Id="rId98" Type="http://schemas.openxmlformats.org/officeDocument/2006/relationships/slide" Target="slide48.xml"/><Relationship Id="rId3" Type="http://schemas.openxmlformats.org/officeDocument/2006/relationships/tags" Target="../tags/tag249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tags" Target="../tags/tag293.xml"/><Relationship Id="rId21" Type="http://schemas.openxmlformats.org/officeDocument/2006/relationships/tags" Target="../tags/tag288.xml"/><Relationship Id="rId42" Type="http://schemas.openxmlformats.org/officeDocument/2006/relationships/tags" Target="../tags/tag309.xml"/><Relationship Id="rId47" Type="http://schemas.openxmlformats.org/officeDocument/2006/relationships/tags" Target="../tags/tag314.xml"/><Relationship Id="rId63" Type="http://schemas.openxmlformats.org/officeDocument/2006/relationships/slide" Target="slide10.xml"/><Relationship Id="rId68" Type="http://schemas.openxmlformats.org/officeDocument/2006/relationships/slide" Target="slide16.xml"/><Relationship Id="rId84" Type="http://schemas.openxmlformats.org/officeDocument/2006/relationships/slide" Target="slide35.xml"/><Relationship Id="rId89" Type="http://schemas.openxmlformats.org/officeDocument/2006/relationships/slide" Target="slide40.xml"/><Relationship Id="rId16" Type="http://schemas.openxmlformats.org/officeDocument/2006/relationships/tags" Target="../tags/tag283.xml"/><Relationship Id="rId11" Type="http://schemas.openxmlformats.org/officeDocument/2006/relationships/tags" Target="../tags/tag278.xml"/><Relationship Id="rId32" Type="http://schemas.openxmlformats.org/officeDocument/2006/relationships/tags" Target="../tags/tag299.xml"/><Relationship Id="rId37" Type="http://schemas.openxmlformats.org/officeDocument/2006/relationships/tags" Target="../tags/tag304.xml"/><Relationship Id="rId53" Type="http://schemas.openxmlformats.org/officeDocument/2006/relationships/tags" Target="../tags/tag320.xml"/><Relationship Id="rId58" Type="http://schemas.openxmlformats.org/officeDocument/2006/relationships/slide" Target="slide4.xml"/><Relationship Id="rId74" Type="http://schemas.openxmlformats.org/officeDocument/2006/relationships/slide" Target="slide23.xml"/><Relationship Id="rId79" Type="http://schemas.openxmlformats.org/officeDocument/2006/relationships/slide" Target="slide30.xml"/><Relationship Id="rId102" Type="http://schemas.openxmlformats.org/officeDocument/2006/relationships/slide" Target="slide54.xml"/><Relationship Id="rId5" Type="http://schemas.openxmlformats.org/officeDocument/2006/relationships/tags" Target="../tags/tag272.xml"/><Relationship Id="rId90" Type="http://schemas.openxmlformats.org/officeDocument/2006/relationships/slide" Target="slide41.xml"/><Relationship Id="rId95" Type="http://schemas.openxmlformats.org/officeDocument/2006/relationships/slide" Target="slide47.xml"/><Relationship Id="rId22" Type="http://schemas.openxmlformats.org/officeDocument/2006/relationships/tags" Target="../tags/tag289.xml"/><Relationship Id="rId27" Type="http://schemas.openxmlformats.org/officeDocument/2006/relationships/tags" Target="../tags/tag294.xml"/><Relationship Id="rId43" Type="http://schemas.openxmlformats.org/officeDocument/2006/relationships/tags" Target="../tags/tag310.xml"/><Relationship Id="rId48" Type="http://schemas.openxmlformats.org/officeDocument/2006/relationships/tags" Target="../tags/tag315.xml"/><Relationship Id="rId64" Type="http://schemas.openxmlformats.org/officeDocument/2006/relationships/slide" Target="slide11.xml"/><Relationship Id="rId69" Type="http://schemas.openxmlformats.org/officeDocument/2006/relationships/slide" Target="slide18.xml"/><Relationship Id="rId80" Type="http://schemas.openxmlformats.org/officeDocument/2006/relationships/slide" Target="slide31.xml"/><Relationship Id="rId85" Type="http://schemas.openxmlformats.org/officeDocument/2006/relationships/slide" Target="slide36.xml"/><Relationship Id="rId12" Type="http://schemas.openxmlformats.org/officeDocument/2006/relationships/tags" Target="../tags/tag279.xml"/><Relationship Id="rId17" Type="http://schemas.openxmlformats.org/officeDocument/2006/relationships/tags" Target="../tags/tag284.xml"/><Relationship Id="rId25" Type="http://schemas.openxmlformats.org/officeDocument/2006/relationships/tags" Target="../tags/tag292.xml"/><Relationship Id="rId33" Type="http://schemas.openxmlformats.org/officeDocument/2006/relationships/tags" Target="../tags/tag300.xml"/><Relationship Id="rId38" Type="http://schemas.openxmlformats.org/officeDocument/2006/relationships/tags" Target="../tags/tag305.xml"/><Relationship Id="rId46" Type="http://schemas.openxmlformats.org/officeDocument/2006/relationships/tags" Target="../tags/tag313.xml"/><Relationship Id="rId59" Type="http://schemas.openxmlformats.org/officeDocument/2006/relationships/slide" Target="slide5.xml"/><Relationship Id="rId67" Type="http://schemas.openxmlformats.org/officeDocument/2006/relationships/slide" Target="slide14.xml"/><Relationship Id="rId20" Type="http://schemas.openxmlformats.org/officeDocument/2006/relationships/tags" Target="../tags/tag287.xml"/><Relationship Id="rId41" Type="http://schemas.openxmlformats.org/officeDocument/2006/relationships/tags" Target="../tags/tag308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9.xml"/><Relationship Id="rId70" Type="http://schemas.openxmlformats.org/officeDocument/2006/relationships/slide" Target="slide19.xml"/><Relationship Id="rId75" Type="http://schemas.openxmlformats.org/officeDocument/2006/relationships/slide" Target="slide25.xml"/><Relationship Id="rId83" Type="http://schemas.openxmlformats.org/officeDocument/2006/relationships/slide" Target="slide34.xml"/><Relationship Id="rId88" Type="http://schemas.openxmlformats.org/officeDocument/2006/relationships/slide" Target="slide39.xml"/><Relationship Id="rId91" Type="http://schemas.openxmlformats.org/officeDocument/2006/relationships/slide" Target="slide42.xml"/><Relationship Id="rId96" Type="http://schemas.openxmlformats.org/officeDocument/2006/relationships/slide" Target="slide48.xml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5" Type="http://schemas.openxmlformats.org/officeDocument/2006/relationships/tags" Target="../tags/tag282.xml"/><Relationship Id="rId23" Type="http://schemas.openxmlformats.org/officeDocument/2006/relationships/tags" Target="../tags/tag290.xml"/><Relationship Id="rId28" Type="http://schemas.openxmlformats.org/officeDocument/2006/relationships/tags" Target="../tags/tag295.xml"/><Relationship Id="rId36" Type="http://schemas.openxmlformats.org/officeDocument/2006/relationships/tags" Target="../tags/tag303.xml"/><Relationship Id="rId49" Type="http://schemas.openxmlformats.org/officeDocument/2006/relationships/tags" Target="../tags/tag316.xml"/><Relationship Id="rId57" Type="http://schemas.openxmlformats.org/officeDocument/2006/relationships/slide" Target="slide3.xml"/><Relationship Id="rId10" Type="http://schemas.openxmlformats.org/officeDocument/2006/relationships/tags" Target="../tags/tag277.xml"/><Relationship Id="rId31" Type="http://schemas.openxmlformats.org/officeDocument/2006/relationships/tags" Target="../tags/tag298.xml"/><Relationship Id="rId44" Type="http://schemas.openxmlformats.org/officeDocument/2006/relationships/tags" Target="../tags/tag311.xml"/><Relationship Id="rId52" Type="http://schemas.openxmlformats.org/officeDocument/2006/relationships/tags" Target="../tags/tag319.xml"/><Relationship Id="rId60" Type="http://schemas.openxmlformats.org/officeDocument/2006/relationships/slide" Target="slide7.xml"/><Relationship Id="rId65" Type="http://schemas.openxmlformats.org/officeDocument/2006/relationships/slide" Target="slide12.xml"/><Relationship Id="rId73" Type="http://schemas.openxmlformats.org/officeDocument/2006/relationships/slide" Target="slide22.xml"/><Relationship Id="rId78" Type="http://schemas.openxmlformats.org/officeDocument/2006/relationships/slide" Target="slide29.xml"/><Relationship Id="rId81" Type="http://schemas.openxmlformats.org/officeDocument/2006/relationships/slide" Target="slide32.xml"/><Relationship Id="rId86" Type="http://schemas.openxmlformats.org/officeDocument/2006/relationships/slide" Target="slide37.xml"/><Relationship Id="rId94" Type="http://schemas.openxmlformats.org/officeDocument/2006/relationships/slide" Target="slide46.xml"/><Relationship Id="rId99" Type="http://schemas.openxmlformats.org/officeDocument/2006/relationships/slide" Target="slide51.xml"/><Relationship Id="rId101" Type="http://schemas.openxmlformats.org/officeDocument/2006/relationships/slide" Target="slide53.xml"/><Relationship Id="rId4" Type="http://schemas.openxmlformats.org/officeDocument/2006/relationships/tags" Target="../tags/tag271.xml"/><Relationship Id="rId9" Type="http://schemas.openxmlformats.org/officeDocument/2006/relationships/tags" Target="../tags/tag276.xml"/><Relationship Id="rId13" Type="http://schemas.openxmlformats.org/officeDocument/2006/relationships/tags" Target="../tags/tag280.xml"/><Relationship Id="rId18" Type="http://schemas.openxmlformats.org/officeDocument/2006/relationships/tags" Target="../tags/tag285.xml"/><Relationship Id="rId39" Type="http://schemas.openxmlformats.org/officeDocument/2006/relationships/tags" Target="../tags/tag306.xml"/><Relationship Id="rId34" Type="http://schemas.openxmlformats.org/officeDocument/2006/relationships/tags" Target="../tags/tag301.xml"/><Relationship Id="rId50" Type="http://schemas.openxmlformats.org/officeDocument/2006/relationships/tags" Target="../tags/tag317.xml"/><Relationship Id="rId55" Type="http://schemas.openxmlformats.org/officeDocument/2006/relationships/slide" Target="slide1.xml"/><Relationship Id="rId76" Type="http://schemas.openxmlformats.org/officeDocument/2006/relationships/slide" Target="slide26.xml"/><Relationship Id="rId97" Type="http://schemas.openxmlformats.org/officeDocument/2006/relationships/slide" Target="slide49.xml"/><Relationship Id="rId7" Type="http://schemas.openxmlformats.org/officeDocument/2006/relationships/tags" Target="../tags/tag274.xml"/><Relationship Id="rId71" Type="http://schemas.openxmlformats.org/officeDocument/2006/relationships/slide" Target="slide20.xml"/><Relationship Id="rId92" Type="http://schemas.openxmlformats.org/officeDocument/2006/relationships/slide" Target="slide43.xml"/><Relationship Id="rId2" Type="http://schemas.openxmlformats.org/officeDocument/2006/relationships/tags" Target="../tags/tag269.xml"/><Relationship Id="rId29" Type="http://schemas.openxmlformats.org/officeDocument/2006/relationships/tags" Target="../tags/tag296.xml"/><Relationship Id="rId24" Type="http://schemas.openxmlformats.org/officeDocument/2006/relationships/tags" Target="../tags/tag291.xml"/><Relationship Id="rId40" Type="http://schemas.openxmlformats.org/officeDocument/2006/relationships/tags" Target="../tags/tag307.xml"/><Relationship Id="rId45" Type="http://schemas.openxmlformats.org/officeDocument/2006/relationships/tags" Target="../tags/tag312.xml"/><Relationship Id="rId66" Type="http://schemas.openxmlformats.org/officeDocument/2006/relationships/slide" Target="slide13.xml"/><Relationship Id="rId87" Type="http://schemas.openxmlformats.org/officeDocument/2006/relationships/slide" Target="slide38.xml"/><Relationship Id="rId61" Type="http://schemas.openxmlformats.org/officeDocument/2006/relationships/slide" Target="slide8.xml"/><Relationship Id="rId82" Type="http://schemas.openxmlformats.org/officeDocument/2006/relationships/slide" Target="slide33.xml"/><Relationship Id="rId19" Type="http://schemas.openxmlformats.org/officeDocument/2006/relationships/tags" Target="../tags/tag286.xml"/><Relationship Id="rId14" Type="http://schemas.openxmlformats.org/officeDocument/2006/relationships/tags" Target="../tags/tag281.xml"/><Relationship Id="rId30" Type="http://schemas.openxmlformats.org/officeDocument/2006/relationships/tags" Target="../tags/tag297.xml"/><Relationship Id="rId35" Type="http://schemas.openxmlformats.org/officeDocument/2006/relationships/tags" Target="../tags/tag302.xml"/><Relationship Id="rId56" Type="http://schemas.openxmlformats.org/officeDocument/2006/relationships/slide" Target="slide2.xml"/><Relationship Id="rId77" Type="http://schemas.openxmlformats.org/officeDocument/2006/relationships/slide" Target="slide27.xml"/><Relationship Id="rId100" Type="http://schemas.openxmlformats.org/officeDocument/2006/relationships/slide" Target="slide52.xml"/><Relationship Id="rId8" Type="http://schemas.openxmlformats.org/officeDocument/2006/relationships/tags" Target="../tags/tag275.xml"/><Relationship Id="rId51" Type="http://schemas.openxmlformats.org/officeDocument/2006/relationships/tags" Target="../tags/tag318.xml"/><Relationship Id="rId72" Type="http://schemas.openxmlformats.org/officeDocument/2006/relationships/slide" Target="slide21.xml"/><Relationship Id="rId93" Type="http://schemas.openxmlformats.org/officeDocument/2006/relationships/slide" Target="slide44.xml"/><Relationship Id="rId98" Type="http://schemas.openxmlformats.org/officeDocument/2006/relationships/slide" Target="slide50.xml"/><Relationship Id="rId3" Type="http://schemas.openxmlformats.org/officeDocument/2006/relationships/tags" Target="../tags/tag270.xml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tags" Target="../tags/tag346.xml"/><Relationship Id="rId21" Type="http://schemas.openxmlformats.org/officeDocument/2006/relationships/tags" Target="../tags/tag341.xml"/><Relationship Id="rId42" Type="http://schemas.openxmlformats.org/officeDocument/2006/relationships/tags" Target="../tags/tag362.xml"/><Relationship Id="rId47" Type="http://schemas.openxmlformats.org/officeDocument/2006/relationships/tags" Target="../tags/tag367.xml"/><Relationship Id="rId63" Type="http://schemas.openxmlformats.org/officeDocument/2006/relationships/slide" Target="slide10.xml"/><Relationship Id="rId68" Type="http://schemas.openxmlformats.org/officeDocument/2006/relationships/slide" Target="slide16.xml"/><Relationship Id="rId84" Type="http://schemas.openxmlformats.org/officeDocument/2006/relationships/slide" Target="slide35.xml"/><Relationship Id="rId89" Type="http://schemas.openxmlformats.org/officeDocument/2006/relationships/slide" Target="slide40.xml"/><Relationship Id="rId16" Type="http://schemas.openxmlformats.org/officeDocument/2006/relationships/tags" Target="../tags/tag336.xml"/><Relationship Id="rId11" Type="http://schemas.openxmlformats.org/officeDocument/2006/relationships/tags" Target="../tags/tag331.xml"/><Relationship Id="rId32" Type="http://schemas.openxmlformats.org/officeDocument/2006/relationships/tags" Target="../tags/tag352.xml"/><Relationship Id="rId37" Type="http://schemas.openxmlformats.org/officeDocument/2006/relationships/tags" Target="../tags/tag357.xml"/><Relationship Id="rId53" Type="http://schemas.openxmlformats.org/officeDocument/2006/relationships/tags" Target="../tags/tag373.xml"/><Relationship Id="rId58" Type="http://schemas.openxmlformats.org/officeDocument/2006/relationships/slide" Target="slide4.xml"/><Relationship Id="rId74" Type="http://schemas.openxmlformats.org/officeDocument/2006/relationships/slide" Target="slide23.xml"/><Relationship Id="rId79" Type="http://schemas.openxmlformats.org/officeDocument/2006/relationships/slide" Target="slide30.xml"/><Relationship Id="rId102" Type="http://schemas.openxmlformats.org/officeDocument/2006/relationships/slide" Target="slide54.xml"/><Relationship Id="rId5" Type="http://schemas.openxmlformats.org/officeDocument/2006/relationships/tags" Target="../tags/tag325.xml"/><Relationship Id="rId90" Type="http://schemas.openxmlformats.org/officeDocument/2006/relationships/slide" Target="slide41.xml"/><Relationship Id="rId95" Type="http://schemas.openxmlformats.org/officeDocument/2006/relationships/slide" Target="slide47.xml"/><Relationship Id="rId22" Type="http://schemas.openxmlformats.org/officeDocument/2006/relationships/tags" Target="../tags/tag342.xml"/><Relationship Id="rId27" Type="http://schemas.openxmlformats.org/officeDocument/2006/relationships/tags" Target="../tags/tag347.xml"/><Relationship Id="rId43" Type="http://schemas.openxmlformats.org/officeDocument/2006/relationships/tags" Target="../tags/tag363.xml"/><Relationship Id="rId48" Type="http://schemas.openxmlformats.org/officeDocument/2006/relationships/tags" Target="../tags/tag368.xml"/><Relationship Id="rId64" Type="http://schemas.openxmlformats.org/officeDocument/2006/relationships/slide" Target="slide11.xml"/><Relationship Id="rId69" Type="http://schemas.openxmlformats.org/officeDocument/2006/relationships/slide" Target="slide18.xml"/><Relationship Id="rId80" Type="http://schemas.openxmlformats.org/officeDocument/2006/relationships/slide" Target="slide31.xml"/><Relationship Id="rId85" Type="http://schemas.openxmlformats.org/officeDocument/2006/relationships/slide" Target="slide36.xml"/><Relationship Id="rId12" Type="http://schemas.openxmlformats.org/officeDocument/2006/relationships/tags" Target="../tags/tag332.xml"/><Relationship Id="rId17" Type="http://schemas.openxmlformats.org/officeDocument/2006/relationships/tags" Target="../tags/tag337.xml"/><Relationship Id="rId25" Type="http://schemas.openxmlformats.org/officeDocument/2006/relationships/tags" Target="../tags/tag345.xml"/><Relationship Id="rId33" Type="http://schemas.openxmlformats.org/officeDocument/2006/relationships/tags" Target="../tags/tag353.xml"/><Relationship Id="rId38" Type="http://schemas.openxmlformats.org/officeDocument/2006/relationships/tags" Target="../tags/tag358.xml"/><Relationship Id="rId46" Type="http://schemas.openxmlformats.org/officeDocument/2006/relationships/tags" Target="../tags/tag366.xml"/><Relationship Id="rId59" Type="http://schemas.openxmlformats.org/officeDocument/2006/relationships/slide" Target="slide5.xml"/><Relationship Id="rId67" Type="http://schemas.openxmlformats.org/officeDocument/2006/relationships/slide" Target="slide14.xml"/><Relationship Id="rId20" Type="http://schemas.openxmlformats.org/officeDocument/2006/relationships/tags" Target="../tags/tag340.xml"/><Relationship Id="rId41" Type="http://schemas.openxmlformats.org/officeDocument/2006/relationships/tags" Target="../tags/tag361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9.xml"/><Relationship Id="rId70" Type="http://schemas.openxmlformats.org/officeDocument/2006/relationships/slide" Target="slide19.xml"/><Relationship Id="rId75" Type="http://schemas.openxmlformats.org/officeDocument/2006/relationships/slide" Target="slide25.xml"/><Relationship Id="rId83" Type="http://schemas.openxmlformats.org/officeDocument/2006/relationships/slide" Target="slide34.xml"/><Relationship Id="rId88" Type="http://schemas.openxmlformats.org/officeDocument/2006/relationships/slide" Target="slide39.xml"/><Relationship Id="rId91" Type="http://schemas.openxmlformats.org/officeDocument/2006/relationships/slide" Target="slide42.xml"/><Relationship Id="rId96" Type="http://schemas.openxmlformats.org/officeDocument/2006/relationships/slide" Target="slide48.xml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5" Type="http://schemas.openxmlformats.org/officeDocument/2006/relationships/tags" Target="../tags/tag335.xml"/><Relationship Id="rId23" Type="http://schemas.openxmlformats.org/officeDocument/2006/relationships/tags" Target="../tags/tag343.xml"/><Relationship Id="rId28" Type="http://schemas.openxmlformats.org/officeDocument/2006/relationships/tags" Target="../tags/tag348.xml"/><Relationship Id="rId36" Type="http://schemas.openxmlformats.org/officeDocument/2006/relationships/tags" Target="../tags/tag356.xml"/><Relationship Id="rId49" Type="http://schemas.openxmlformats.org/officeDocument/2006/relationships/tags" Target="../tags/tag369.xml"/><Relationship Id="rId57" Type="http://schemas.openxmlformats.org/officeDocument/2006/relationships/slide" Target="slide3.xml"/><Relationship Id="rId10" Type="http://schemas.openxmlformats.org/officeDocument/2006/relationships/tags" Target="../tags/tag330.xml"/><Relationship Id="rId31" Type="http://schemas.openxmlformats.org/officeDocument/2006/relationships/tags" Target="../tags/tag351.xml"/><Relationship Id="rId44" Type="http://schemas.openxmlformats.org/officeDocument/2006/relationships/tags" Target="../tags/tag364.xml"/><Relationship Id="rId52" Type="http://schemas.openxmlformats.org/officeDocument/2006/relationships/tags" Target="../tags/tag372.xml"/><Relationship Id="rId60" Type="http://schemas.openxmlformats.org/officeDocument/2006/relationships/slide" Target="slide7.xml"/><Relationship Id="rId65" Type="http://schemas.openxmlformats.org/officeDocument/2006/relationships/slide" Target="slide12.xml"/><Relationship Id="rId73" Type="http://schemas.openxmlformats.org/officeDocument/2006/relationships/slide" Target="slide22.xml"/><Relationship Id="rId78" Type="http://schemas.openxmlformats.org/officeDocument/2006/relationships/slide" Target="slide29.xml"/><Relationship Id="rId81" Type="http://schemas.openxmlformats.org/officeDocument/2006/relationships/slide" Target="slide32.xml"/><Relationship Id="rId86" Type="http://schemas.openxmlformats.org/officeDocument/2006/relationships/slide" Target="slide37.xml"/><Relationship Id="rId94" Type="http://schemas.openxmlformats.org/officeDocument/2006/relationships/slide" Target="slide46.xml"/><Relationship Id="rId99" Type="http://schemas.openxmlformats.org/officeDocument/2006/relationships/slide" Target="slide51.xml"/><Relationship Id="rId101" Type="http://schemas.openxmlformats.org/officeDocument/2006/relationships/slide" Target="slide53.xml"/><Relationship Id="rId4" Type="http://schemas.openxmlformats.org/officeDocument/2006/relationships/tags" Target="../tags/tag324.xml"/><Relationship Id="rId9" Type="http://schemas.openxmlformats.org/officeDocument/2006/relationships/tags" Target="../tags/tag329.xml"/><Relationship Id="rId13" Type="http://schemas.openxmlformats.org/officeDocument/2006/relationships/tags" Target="../tags/tag333.xml"/><Relationship Id="rId18" Type="http://schemas.openxmlformats.org/officeDocument/2006/relationships/tags" Target="../tags/tag338.xml"/><Relationship Id="rId39" Type="http://schemas.openxmlformats.org/officeDocument/2006/relationships/tags" Target="../tags/tag359.xml"/><Relationship Id="rId34" Type="http://schemas.openxmlformats.org/officeDocument/2006/relationships/tags" Target="../tags/tag354.xml"/><Relationship Id="rId50" Type="http://schemas.openxmlformats.org/officeDocument/2006/relationships/tags" Target="../tags/tag370.xml"/><Relationship Id="rId55" Type="http://schemas.openxmlformats.org/officeDocument/2006/relationships/slide" Target="slide1.xml"/><Relationship Id="rId76" Type="http://schemas.openxmlformats.org/officeDocument/2006/relationships/slide" Target="slide26.xml"/><Relationship Id="rId97" Type="http://schemas.openxmlformats.org/officeDocument/2006/relationships/slide" Target="slide49.xml"/><Relationship Id="rId7" Type="http://schemas.openxmlformats.org/officeDocument/2006/relationships/tags" Target="../tags/tag327.xml"/><Relationship Id="rId71" Type="http://schemas.openxmlformats.org/officeDocument/2006/relationships/slide" Target="slide20.xml"/><Relationship Id="rId92" Type="http://schemas.openxmlformats.org/officeDocument/2006/relationships/slide" Target="slide43.xml"/><Relationship Id="rId2" Type="http://schemas.openxmlformats.org/officeDocument/2006/relationships/tags" Target="../tags/tag322.xml"/><Relationship Id="rId29" Type="http://schemas.openxmlformats.org/officeDocument/2006/relationships/tags" Target="../tags/tag349.xml"/><Relationship Id="rId24" Type="http://schemas.openxmlformats.org/officeDocument/2006/relationships/tags" Target="../tags/tag344.xml"/><Relationship Id="rId40" Type="http://schemas.openxmlformats.org/officeDocument/2006/relationships/tags" Target="../tags/tag360.xml"/><Relationship Id="rId45" Type="http://schemas.openxmlformats.org/officeDocument/2006/relationships/tags" Target="../tags/tag365.xml"/><Relationship Id="rId66" Type="http://schemas.openxmlformats.org/officeDocument/2006/relationships/slide" Target="slide13.xml"/><Relationship Id="rId87" Type="http://schemas.openxmlformats.org/officeDocument/2006/relationships/slide" Target="slide38.xml"/><Relationship Id="rId61" Type="http://schemas.openxmlformats.org/officeDocument/2006/relationships/slide" Target="slide8.xml"/><Relationship Id="rId82" Type="http://schemas.openxmlformats.org/officeDocument/2006/relationships/slide" Target="slide33.xml"/><Relationship Id="rId19" Type="http://schemas.openxmlformats.org/officeDocument/2006/relationships/tags" Target="../tags/tag339.xml"/><Relationship Id="rId14" Type="http://schemas.openxmlformats.org/officeDocument/2006/relationships/tags" Target="../tags/tag334.xml"/><Relationship Id="rId30" Type="http://schemas.openxmlformats.org/officeDocument/2006/relationships/tags" Target="../tags/tag350.xml"/><Relationship Id="rId35" Type="http://schemas.openxmlformats.org/officeDocument/2006/relationships/tags" Target="../tags/tag355.xml"/><Relationship Id="rId56" Type="http://schemas.openxmlformats.org/officeDocument/2006/relationships/slide" Target="slide2.xml"/><Relationship Id="rId77" Type="http://schemas.openxmlformats.org/officeDocument/2006/relationships/slide" Target="slide27.xml"/><Relationship Id="rId100" Type="http://schemas.openxmlformats.org/officeDocument/2006/relationships/slide" Target="slide52.xml"/><Relationship Id="rId8" Type="http://schemas.openxmlformats.org/officeDocument/2006/relationships/tags" Target="../tags/tag328.xml"/><Relationship Id="rId51" Type="http://schemas.openxmlformats.org/officeDocument/2006/relationships/tags" Target="../tags/tag371.xml"/><Relationship Id="rId72" Type="http://schemas.openxmlformats.org/officeDocument/2006/relationships/slide" Target="slide21.xml"/><Relationship Id="rId93" Type="http://schemas.openxmlformats.org/officeDocument/2006/relationships/slide" Target="slide44.xml"/><Relationship Id="rId98" Type="http://schemas.openxmlformats.org/officeDocument/2006/relationships/slide" Target="slide50.xml"/><Relationship Id="rId3" Type="http://schemas.openxmlformats.org/officeDocument/2006/relationships/tags" Target="../tags/tag323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399.xml"/><Relationship Id="rId21" Type="http://schemas.openxmlformats.org/officeDocument/2006/relationships/tags" Target="../tags/tag394.xml"/><Relationship Id="rId42" Type="http://schemas.openxmlformats.org/officeDocument/2006/relationships/tags" Target="../tags/tag415.xml"/><Relationship Id="rId47" Type="http://schemas.openxmlformats.org/officeDocument/2006/relationships/tags" Target="../tags/tag420.xml"/><Relationship Id="rId63" Type="http://schemas.openxmlformats.org/officeDocument/2006/relationships/slide" Target="slide10.xml"/><Relationship Id="rId68" Type="http://schemas.openxmlformats.org/officeDocument/2006/relationships/slide" Target="slide16.xml"/><Relationship Id="rId84" Type="http://schemas.openxmlformats.org/officeDocument/2006/relationships/slide" Target="slide35.xml"/><Relationship Id="rId89" Type="http://schemas.openxmlformats.org/officeDocument/2006/relationships/slide" Target="slide40.xml"/><Relationship Id="rId16" Type="http://schemas.openxmlformats.org/officeDocument/2006/relationships/tags" Target="../tags/tag389.xml"/><Relationship Id="rId11" Type="http://schemas.openxmlformats.org/officeDocument/2006/relationships/tags" Target="../tags/tag384.xml"/><Relationship Id="rId32" Type="http://schemas.openxmlformats.org/officeDocument/2006/relationships/tags" Target="../tags/tag405.xml"/><Relationship Id="rId37" Type="http://schemas.openxmlformats.org/officeDocument/2006/relationships/tags" Target="../tags/tag410.xml"/><Relationship Id="rId53" Type="http://schemas.openxmlformats.org/officeDocument/2006/relationships/tags" Target="../tags/tag426.xml"/><Relationship Id="rId58" Type="http://schemas.openxmlformats.org/officeDocument/2006/relationships/slide" Target="slide4.xml"/><Relationship Id="rId74" Type="http://schemas.openxmlformats.org/officeDocument/2006/relationships/slide" Target="slide23.xml"/><Relationship Id="rId79" Type="http://schemas.openxmlformats.org/officeDocument/2006/relationships/slide" Target="slide30.xml"/><Relationship Id="rId102" Type="http://schemas.openxmlformats.org/officeDocument/2006/relationships/slide" Target="slide54.xml"/><Relationship Id="rId5" Type="http://schemas.openxmlformats.org/officeDocument/2006/relationships/tags" Target="../tags/tag378.xml"/><Relationship Id="rId90" Type="http://schemas.openxmlformats.org/officeDocument/2006/relationships/slide" Target="slide41.xml"/><Relationship Id="rId95" Type="http://schemas.openxmlformats.org/officeDocument/2006/relationships/slide" Target="slide47.xml"/><Relationship Id="rId22" Type="http://schemas.openxmlformats.org/officeDocument/2006/relationships/tags" Target="../tags/tag395.xml"/><Relationship Id="rId27" Type="http://schemas.openxmlformats.org/officeDocument/2006/relationships/tags" Target="../tags/tag400.xml"/><Relationship Id="rId43" Type="http://schemas.openxmlformats.org/officeDocument/2006/relationships/tags" Target="../tags/tag416.xml"/><Relationship Id="rId48" Type="http://schemas.openxmlformats.org/officeDocument/2006/relationships/tags" Target="../tags/tag421.xml"/><Relationship Id="rId64" Type="http://schemas.openxmlformats.org/officeDocument/2006/relationships/slide" Target="slide11.xml"/><Relationship Id="rId69" Type="http://schemas.openxmlformats.org/officeDocument/2006/relationships/slide" Target="slide18.xml"/><Relationship Id="rId80" Type="http://schemas.openxmlformats.org/officeDocument/2006/relationships/slide" Target="slide31.xml"/><Relationship Id="rId85" Type="http://schemas.openxmlformats.org/officeDocument/2006/relationships/slide" Target="slide36.xml"/><Relationship Id="rId12" Type="http://schemas.openxmlformats.org/officeDocument/2006/relationships/tags" Target="../tags/tag385.xml"/><Relationship Id="rId17" Type="http://schemas.openxmlformats.org/officeDocument/2006/relationships/tags" Target="../tags/tag390.xml"/><Relationship Id="rId25" Type="http://schemas.openxmlformats.org/officeDocument/2006/relationships/tags" Target="../tags/tag398.xml"/><Relationship Id="rId33" Type="http://schemas.openxmlformats.org/officeDocument/2006/relationships/tags" Target="../tags/tag406.xml"/><Relationship Id="rId38" Type="http://schemas.openxmlformats.org/officeDocument/2006/relationships/tags" Target="../tags/tag411.xml"/><Relationship Id="rId46" Type="http://schemas.openxmlformats.org/officeDocument/2006/relationships/tags" Target="../tags/tag419.xml"/><Relationship Id="rId59" Type="http://schemas.openxmlformats.org/officeDocument/2006/relationships/slide" Target="slide5.xml"/><Relationship Id="rId67" Type="http://schemas.openxmlformats.org/officeDocument/2006/relationships/slide" Target="slide14.xml"/><Relationship Id="rId20" Type="http://schemas.openxmlformats.org/officeDocument/2006/relationships/tags" Target="../tags/tag393.xml"/><Relationship Id="rId41" Type="http://schemas.openxmlformats.org/officeDocument/2006/relationships/tags" Target="../tags/tag414.xml"/><Relationship Id="rId54" Type="http://schemas.openxmlformats.org/officeDocument/2006/relationships/slideLayout" Target="../slideLayouts/slideLayout2.xml"/><Relationship Id="rId62" Type="http://schemas.openxmlformats.org/officeDocument/2006/relationships/slide" Target="slide9.xml"/><Relationship Id="rId70" Type="http://schemas.openxmlformats.org/officeDocument/2006/relationships/slide" Target="slide19.xml"/><Relationship Id="rId75" Type="http://schemas.openxmlformats.org/officeDocument/2006/relationships/slide" Target="slide25.xml"/><Relationship Id="rId83" Type="http://schemas.openxmlformats.org/officeDocument/2006/relationships/slide" Target="slide34.xml"/><Relationship Id="rId88" Type="http://schemas.openxmlformats.org/officeDocument/2006/relationships/slide" Target="slide39.xml"/><Relationship Id="rId91" Type="http://schemas.openxmlformats.org/officeDocument/2006/relationships/slide" Target="slide42.xml"/><Relationship Id="rId96" Type="http://schemas.openxmlformats.org/officeDocument/2006/relationships/slide" Target="slide48.xml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15" Type="http://schemas.openxmlformats.org/officeDocument/2006/relationships/tags" Target="../tags/tag388.xml"/><Relationship Id="rId23" Type="http://schemas.openxmlformats.org/officeDocument/2006/relationships/tags" Target="../tags/tag396.xml"/><Relationship Id="rId28" Type="http://schemas.openxmlformats.org/officeDocument/2006/relationships/tags" Target="../tags/tag401.xml"/><Relationship Id="rId36" Type="http://schemas.openxmlformats.org/officeDocument/2006/relationships/tags" Target="../tags/tag409.xml"/><Relationship Id="rId49" Type="http://schemas.openxmlformats.org/officeDocument/2006/relationships/tags" Target="../tags/tag422.xml"/><Relationship Id="rId57" Type="http://schemas.openxmlformats.org/officeDocument/2006/relationships/slide" Target="slide3.xml"/><Relationship Id="rId10" Type="http://schemas.openxmlformats.org/officeDocument/2006/relationships/tags" Target="../tags/tag383.xml"/><Relationship Id="rId31" Type="http://schemas.openxmlformats.org/officeDocument/2006/relationships/tags" Target="../tags/tag404.xml"/><Relationship Id="rId44" Type="http://schemas.openxmlformats.org/officeDocument/2006/relationships/tags" Target="../tags/tag417.xml"/><Relationship Id="rId52" Type="http://schemas.openxmlformats.org/officeDocument/2006/relationships/tags" Target="../tags/tag425.xml"/><Relationship Id="rId60" Type="http://schemas.openxmlformats.org/officeDocument/2006/relationships/slide" Target="slide7.xml"/><Relationship Id="rId65" Type="http://schemas.openxmlformats.org/officeDocument/2006/relationships/slide" Target="slide12.xml"/><Relationship Id="rId73" Type="http://schemas.openxmlformats.org/officeDocument/2006/relationships/slide" Target="slide22.xml"/><Relationship Id="rId78" Type="http://schemas.openxmlformats.org/officeDocument/2006/relationships/slide" Target="slide29.xml"/><Relationship Id="rId81" Type="http://schemas.openxmlformats.org/officeDocument/2006/relationships/slide" Target="slide32.xml"/><Relationship Id="rId86" Type="http://schemas.openxmlformats.org/officeDocument/2006/relationships/slide" Target="slide37.xml"/><Relationship Id="rId94" Type="http://schemas.openxmlformats.org/officeDocument/2006/relationships/slide" Target="slide46.xml"/><Relationship Id="rId99" Type="http://schemas.openxmlformats.org/officeDocument/2006/relationships/slide" Target="slide51.xml"/><Relationship Id="rId101" Type="http://schemas.openxmlformats.org/officeDocument/2006/relationships/slide" Target="slide53.xml"/><Relationship Id="rId4" Type="http://schemas.openxmlformats.org/officeDocument/2006/relationships/tags" Target="../tags/tag377.xml"/><Relationship Id="rId9" Type="http://schemas.openxmlformats.org/officeDocument/2006/relationships/tags" Target="../tags/tag382.xml"/><Relationship Id="rId13" Type="http://schemas.openxmlformats.org/officeDocument/2006/relationships/tags" Target="../tags/tag386.xml"/><Relationship Id="rId18" Type="http://schemas.openxmlformats.org/officeDocument/2006/relationships/tags" Target="../tags/tag391.xml"/><Relationship Id="rId39" Type="http://schemas.openxmlformats.org/officeDocument/2006/relationships/tags" Target="../tags/tag412.xml"/><Relationship Id="rId34" Type="http://schemas.openxmlformats.org/officeDocument/2006/relationships/tags" Target="../tags/tag407.xml"/><Relationship Id="rId50" Type="http://schemas.openxmlformats.org/officeDocument/2006/relationships/tags" Target="../tags/tag423.xml"/><Relationship Id="rId55" Type="http://schemas.openxmlformats.org/officeDocument/2006/relationships/slide" Target="slide1.xml"/><Relationship Id="rId76" Type="http://schemas.openxmlformats.org/officeDocument/2006/relationships/slide" Target="slide26.xml"/><Relationship Id="rId97" Type="http://schemas.openxmlformats.org/officeDocument/2006/relationships/slide" Target="slide49.xml"/><Relationship Id="rId7" Type="http://schemas.openxmlformats.org/officeDocument/2006/relationships/tags" Target="../tags/tag380.xml"/><Relationship Id="rId71" Type="http://schemas.openxmlformats.org/officeDocument/2006/relationships/slide" Target="slide20.xml"/><Relationship Id="rId92" Type="http://schemas.openxmlformats.org/officeDocument/2006/relationships/slide" Target="slide43.xml"/><Relationship Id="rId2" Type="http://schemas.openxmlformats.org/officeDocument/2006/relationships/tags" Target="../tags/tag375.xml"/><Relationship Id="rId29" Type="http://schemas.openxmlformats.org/officeDocument/2006/relationships/tags" Target="../tags/tag402.xml"/><Relationship Id="rId24" Type="http://schemas.openxmlformats.org/officeDocument/2006/relationships/tags" Target="../tags/tag397.xml"/><Relationship Id="rId40" Type="http://schemas.openxmlformats.org/officeDocument/2006/relationships/tags" Target="../tags/tag413.xml"/><Relationship Id="rId45" Type="http://schemas.openxmlformats.org/officeDocument/2006/relationships/tags" Target="../tags/tag418.xml"/><Relationship Id="rId66" Type="http://schemas.openxmlformats.org/officeDocument/2006/relationships/slide" Target="slide13.xml"/><Relationship Id="rId87" Type="http://schemas.openxmlformats.org/officeDocument/2006/relationships/slide" Target="slide38.xml"/><Relationship Id="rId61" Type="http://schemas.openxmlformats.org/officeDocument/2006/relationships/slide" Target="slide8.xml"/><Relationship Id="rId82" Type="http://schemas.openxmlformats.org/officeDocument/2006/relationships/slide" Target="slide33.xml"/><Relationship Id="rId19" Type="http://schemas.openxmlformats.org/officeDocument/2006/relationships/tags" Target="../tags/tag392.xml"/><Relationship Id="rId14" Type="http://schemas.openxmlformats.org/officeDocument/2006/relationships/tags" Target="../tags/tag387.xml"/><Relationship Id="rId30" Type="http://schemas.openxmlformats.org/officeDocument/2006/relationships/tags" Target="../tags/tag403.xml"/><Relationship Id="rId35" Type="http://schemas.openxmlformats.org/officeDocument/2006/relationships/tags" Target="../tags/tag408.xml"/><Relationship Id="rId56" Type="http://schemas.openxmlformats.org/officeDocument/2006/relationships/slide" Target="slide2.xml"/><Relationship Id="rId77" Type="http://schemas.openxmlformats.org/officeDocument/2006/relationships/slide" Target="slide27.xml"/><Relationship Id="rId100" Type="http://schemas.openxmlformats.org/officeDocument/2006/relationships/slide" Target="slide52.xml"/><Relationship Id="rId8" Type="http://schemas.openxmlformats.org/officeDocument/2006/relationships/tags" Target="../tags/tag381.xml"/><Relationship Id="rId51" Type="http://schemas.openxmlformats.org/officeDocument/2006/relationships/tags" Target="../tags/tag424.xml"/><Relationship Id="rId72" Type="http://schemas.openxmlformats.org/officeDocument/2006/relationships/slide" Target="slide21.xml"/><Relationship Id="rId93" Type="http://schemas.openxmlformats.org/officeDocument/2006/relationships/slide" Target="slide44.xml"/><Relationship Id="rId98" Type="http://schemas.openxmlformats.org/officeDocument/2006/relationships/slide" Target="slide50.xml"/><Relationship Id="rId3" Type="http://schemas.openxmlformats.org/officeDocument/2006/relationships/tags" Target="../tags/tag3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pPr>
              <a:lnSpc>
                <a:spcPct val="87000"/>
              </a:lnSpc>
              <a:buClr>
                <a:srgbClr val="000000"/>
              </a:buClr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sz="3872" dirty="0"/>
              <a:t>GEO 503: Spatial Data Science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13991DAE-AE39-7A46-9554-CF929134C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9" name="Picture Placeholder 108">
            <a:extLst>
              <a:ext uri="{FF2B5EF4-FFF2-40B4-BE49-F238E27FC236}">
                <a16:creationId xmlns:a16="http://schemas.microsoft.com/office/drawing/2014/main" id="{455163F9-8A64-6041-A8ED-DC15B47935E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57"/>
          <a:srcRect t="15762" b="15762"/>
          <a:stretch>
            <a:fillRect/>
          </a:stretch>
        </p:blipFill>
        <p:spPr>
          <a:prstGeom prst="rect">
            <a:avLst/>
          </a:prstGeom>
        </p:spPr>
      </p:pic>
      <p:grpSp>
        <p:nvGrpSpPr>
          <p:cNvPr id="107" name="Group 106">
            <a:extLst>
              <a:ext uri="{FF2B5EF4-FFF2-40B4-BE49-F238E27FC236}">
                <a16:creationId xmlns:a16="http://schemas.microsoft.com/office/drawing/2014/main" id="{492A44AC-CF1A-7246-95C8-A0DA6860707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" name="TextBox 4">
              <a:hlinkClick r:id="rId58" action="ppaction://hlinksldjump"/>
              <a:extLst>
                <a:ext uri="{FF2B5EF4-FFF2-40B4-BE49-F238E27FC236}">
                  <a16:creationId xmlns:a16="http://schemas.microsoft.com/office/drawing/2014/main" id="{77D60D86-D651-1943-8088-EC621F3C5D2C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5" name="Oval 54">
              <a:hlinkClick r:id="rId58" action="ppaction://hlinksldjump"/>
              <a:extLst>
                <a:ext uri="{FF2B5EF4-FFF2-40B4-BE49-F238E27FC236}">
                  <a16:creationId xmlns:a16="http://schemas.microsoft.com/office/drawing/2014/main" id="{6838C3A5-4202-0E4F-B6DE-48B180468C5E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hlinkClick r:id="rId59" action="ppaction://hlinksldjump"/>
              <a:extLst>
                <a:ext uri="{FF2B5EF4-FFF2-40B4-BE49-F238E27FC236}">
                  <a16:creationId xmlns:a16="http://schemas.microsoft.com/office/drawing/2014/main" id="{71253832-57E7-904A-B07F-7E5FFD99D2DD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60" action="ppaction://hlinksldjump"/>
              <a:extLst>
                <a:ext uri="{FF2B5EF4-FFF2-40B4-BE49-F238E27FC236}">
                  <a16:creationId xmlns:a16="http://schemas.microsoft.com/office/drawing/2014/main" id="{36FD5DB0-1A48-DB4B-AB8A-8340B5F7CE84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61" action="ppaction://hlinksldjump"/>
              <a:extLst>
                <a:ext uri="{FF2B5EF4-FFF2-40B4-BE49-F238E27FC236}">
                  <a16:creationId xmlns:a16="http://schemas.microsoft.com/office/drawing/2014/main" id="{CDBC073C-EA2C-F74F-AA1C-6CE89C610DF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2" action="ppaction://hlinksldjump"/>
              <a:extLst>
                <a:ext uri="{FF2B5EF4-FFF2-40B4-BE49-F238E27FC236}">
                  <a16:creationId xmlns:a16="http://schemas.microsoft.com/office/drawing/2014/main" id="{C0F7127F-C199-DA4E-80A5-9B2CAA63B6B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3" action="ppaction://hlinksldjump"/>
              <a:extLst>
                <a:ext uri="{FF2B5EF4-FFF2-40B4-BE49-F238E27FC236}">
                  <a16:creationId xmlns:a16="http://schemas.microsoft.com/office/drawing/2014/main" id="{4E35F71B-3C5C-3843-93EA-CA70740FEC5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4" action="ppaction://hlinksldjump"/>
              <a:extLst>
                <a:ext uri="{FF2B5EF4-FFF2-40B4-BE49-F238E27FC236}">
                  <a16:creationId xmlns:a16="http://schemas.microsoft.com/office/drawing/2014/main" id="{BE6EC74F-CA5D-4C4A-8589-5B3724E5AEC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5" action="ppaction://hlinksldjump"/>
              <a:extLst>
                <a:ext uri="{FF2B5EF4-FFF2-40B4-BE49-F238E27FC236}">
                  <a16:creationId xmlns:a16="http://schemas.microsoft.com/office/drawing/2014/main" id="{F24019D7-9A0A-984D-8D08-B7DF178CC0BB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6" action="ppaction://hlinksldjump"/>
              <a:extLst>
                <a:ext uri="{FF2B5EF4-FFF2-40B4-BE49-F238E27FC236}">
                  <a16:creationId xmlns:a16="http://schemas.microsoft.com/office/drawing/2014/main" id="{EE22420F-5D8F-C740-902B-BE60D115FD48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7" action="ppaction://hlinksldjump"/>
              <a:extLst>
                <a:ext uri="{FF2B5EF4-FFF2-40B4-BE49-F238E27FC236}">
                  <a16:creationId xmlns:a16="http://schemas.microsoft.com/office/drawing/2014/main" id="{EAE0603C-1A9F-5D4F-B3B3-BA86CEF0893B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8" action="ppaction://hlinksldjump"/>
              <a:extLst>
                <a:ext uri="{FF2B5EF4-FFF2-40B4-BE49-F238E27FC236}">
                  <a16:creationId xmlns:a16="http://schemas.microsoft.com/office/drawing/2014/main" id="{48513755-8DD0-7C46-96D9-E12BF91CDF71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9" action="ppaction://hlinksldjump"/>
              <a:extLst>
                <a:ext uri="{FF2B5EF4-FFF2-40B4-BE49-F238E27FC236}">
                  <a16:creationId xmlns:a16="http://schemas.microsoft.com/office/drawing/2014/main" id="{01A1430C-F46A-CB43-A7A7-6D67CFFAD543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70" action="ppaction://hlinksldjump"/>
              <a:extLst>
                <a:ext uri="{FF2B5EF4-FFF2-40B4-BE49-F238E27FC236}">
                  <a16:creationId xmlns:a16="http://schemas.microsoft.com/office/drawing/2014/main" id="{01D5DC1F-99A1-7E48-B09F-A777761BA627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71" action="ppaction://hlinksldjump"/>
              <a:extLst>
                <a:ext uri="{FF2B5EF4-FFF2-40B4-BE49-F238E27FC236}">
                  <a16:creationId xmlns:a16="http://schemas.microsoft.com/office/drawing/2014/main" id="{831C156F-4980-B542-BC1B-E26F74CAACA1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72" action="ppaction://hlinksldjump"/>
              <a:extLst>
                <a:ext uri="{FF2B5EF4-FFF2-40B4-BE49-F238E27FC236}">
                  <a16:creationId xmlns:a16="http://schemas.microsoft.com/office/drawing/2014/main" id="{B8F3C4BF-3E83-3346-B8E1-E9F8BF9DAC3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>
              <a:hlinkClick r:id="rId73" action="ppaction://hlinksldjump"/>
              <a:extLst>
                <a:ext uri="{FF2B5EF4-FFF2-40B4-BE49-F238E27FC236}">
                  <a16:creationId xmlns:a16="http://schemas.microsoft.com/office/drawing/2014/main" id="{B84C9FC6-003B-8B4E-A053-13816BEA845F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2" name="Oval 71">
              <a:hlinkClick r:id="rId73" action="ppaction://hlinksldjump"/>
              <a:extLst>
                <a:ext uri="{FF2B5EF4-FFF2-40B4-BE49-F238E27FC236}">
                  <a16:creationId xmlns:a16="http://schemas.microsoft.com/office/drawing/2014/main" id="{B39B7138-4ABD-2647-9571-C6BE83F92D3D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74" action="ppaction://hlinksldjump"/>
              <a:extLst>
                <a:ext uri="{FF2B5EF4-FFF2-40B4-BE49-F238E27FC236}">
                  <a16:creationId xmlns:a16="http://schemas.microsoft.com/office/drawing/2014/main" id="{AF67ABC5-79F8-9F4D-AE55-9C7EF2AB6069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5" action="ppaction://hlinksldjump"/>
              <a:extLst>
                <a:ext uri="{FF2B5EF4-FFF2-40B4-BE49-F238E27FC236}">
                  <a16:creationId xmlns:a16="http://schemas.microsoft.com/office/drawing/2014/main" id="{B47E1D63-CBA4-D749-B52D-03D984FCC57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6" action="ppaction://hlinksldjump"/>
              <a:extLst>
                <a:ext uri="{FF2B5EF4-FFF2-40B4-BE49-F238E27FC236}">
                  <a16:creationId xmlns:a16="http://schemas.microsoft.com/office/drawing/2014/main" id="{15187130-C9E3-DA48-8606-EB88A5721CCD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7" action="ppaction://hlinksldjump"/>
              <a:extLst>
                <a:ext uri="{FF2B5EF4-FFF2-40B4-BE49-F238E27FC236}">
                  <a16:creationId xmlns:a16="http://schemas.microsoft.com/office/drawing/2014/main" id="{5D306EDE-89A4-354D-BB4E-B2C8ED6B3228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8" action="ppaction://hlinksldjump"/>
              <a:extLst>
                <a:ext uri="{FF2B5EF4-FFF2-40B4-BE49-F238E27FC236}">
                  <a16:creationId xmlns:a16="http://schemas.microsoft.com/office/drawing/2014/main" id="{8E3583A3-63C7-4E41-BCC8-7FA0C70ACB18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9" action="ppaction://hlinksldjump"/>
              <a:extLst>
                <a:ext uri="{FF2B5EF4-FFF2-40B4-BE49-F238E27FC236}">
                  <a16:creationId xmlns:a16="http://schemas.microsoft.com/office/drawing/2014/main" id="{B32EA383-E881-F44A-B727-634C98039BE8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80" action="ppaction://hlinksldjump"/>
              <a:extLst>
                <a:ext uri="{FF2B5EF4-FFF2-40B4-BE49-F238E27FC236}">
                  <a16:creationId xmlns:a16="http://schemas.microsoft.com/office/drawing/2014/main" id="{72622E55-BABF-9343-B895-01F3AAB2172F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81" action="ppaction://hlinksldjump"/>
              <a:extLst>
                <a:ext uri="{FF2B5EF4-FFF2-40B4-BE49-F238E27FC236}">
                  <a16:creationId xmlns:a16="http://schemas.microsoft.com/office/drawing/2014/main" id="{E1367D8F-C892-FF41-9EF6-A8B7D7D8B995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82" action="ppaction://hlinksldjump"/>
              <a:extLst>
                <a:ext uri="{FF2B5EF4-FFF2-40B4-BE49-F238E27FC236}">
                  <a16:creationId xmlns:a16="http://schemas.microsoft.com/office/drawing/2014/main" id="{B33C32DB-EEDE-4044-A695-FA9341AFD557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83" action="ppaction://hlinksldjump"/>
              <a:extLst>
                <a:ext uri="{FF2B5EF4-FFF2-40B4-BE49-F238E27FC236}">
                  <a16:creationId xmlns:a16="http://schemas.microsoft.com/office/drawing/2014/main" id="{51C2D661-6EF0-5E4F-B1C6-6D3840B5E50A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>
              <a:hlinkClick r:id="rId84" action="ppaction://hlinksldjump"/>
              <a:extLst>
                <a:ext uri="{FF2B5EF4-FFF2-40B4-BE49-F238E27FC236}">
                  <a16:creationId xmlns:a16="http://schemas.microsoft.com/office/drawing/2014/main" id="{75425EAB-34EE-204E-B493-CB603C1AC1DA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4" name="Oval 83">
              <a:hlinkClick r:id="rId84" action="ppaction://hlinksldjump"/>
              <a:extLst>
                <a:ext uri="{FF2B5EF4-FFF2-40B4-BE49-F238E27FC236}">
                  <a16:creationId xmlns:a16="http://schemas.microsoft.com/office/drawing/2014/main" id="{B2D89841-7167-4B49-801D-2863BA2BD8CE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hlinkClick r:id="rId85" action="ppaction://hlinksldjump"/>
              <a:extLst>
                <a:ext uri="{FF2B5EF4-FFF2-40B4-BE49-F238E27FC236}">
                  <a16:creationId xmlns:a16="http://schemas.microsoft.com/office/drawing/2014/main" id="{9D77D65F-47ED-E242-B389-D2003D023647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6" action="ppaction://hlinksldjump"/>
              <a:extLst>
                <a:ext uri="{FF2B5EF4-FFF2-40B4-BE49-F238E27FC236}">
                  <a16:creationId xmlns:a16="http://schemas.microsoft.com/office/drawing/2014/main" id="{17D2D41D-3200-4440-B919-E4FB5BACAA91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7" action="ppaction://hlinksldjump"/>
              <a:extLst>
                <a:ext uri="{FF2B5EF4-FFF2-40B4-BE49-F238E27FC236}">
                  <a16:creationId xmlns:a16="http://schemas.microsoft.com/office/drawing/2014/main" id="{67000659-2469-9441-A7F9-D3F6D763DF2C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8" action="ppaction://hlinksldjump"/>
              <a:extLst>
                <a:ext uri="{FF2B5EF4-FFF2-40B4-BE49-F238E27FC236}">
                  <a16:creationId xmlns:a16="http://schemas.microsoft.com/office/drawing/2014/main" id="{CDC8C1F2-384B-094E-BDB9-F02CB3673654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9" action="ppaction://hlinksldjump"/>
              <a:extLst>
                <a:ext uri="{FF2B5EF4-FFF2-40B4-BE49-F238E27FC236}">
                  <a16:creationId xmlns:a16="http://schemas.microsoft.com/office/drawing/2014/main" id="{31C95827-6450-DF46-9A90-26DA2FF8E2DE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90" action="ppaction://hlinksldjump"/>
              <a:extLst>
                <a:ext uri="{FF2B5EF4-FFF2-40B4-BE49-F238E27FC236}">
                  <a16:creationId xmlns:a16="http://schemas.microsoft.com/office/drawing/2014/main" id="{78EDB12C-E832-1E4E-99FE-F62349AABE99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91" action="ppaction://hlinksldjump"/>
              <a:extLst>
                <a:ext uri="{FF2B5EF4-FFF2-40B4-BE49-F238E27FC236}">
                  <a16:creationId xmlns:a16="http://schemas.microsoft.com/office/drawing/2014/main" id="{8D958147-CA29-D64F-9C22-510110D30BCB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92" action="ppaction://hlinksldjump"/>
              <a:extLst>
                <a:ext uri="{FF2B5EF4-FFF2-40B4-BE49-F238E27FC236}">
                  <a16:creationId xmlns:a16="http://schemas.microsoft.com/office/drawing/2014/main" id="{15820097-5817-2240-A11B-3D93046D8D15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93" action="ppaction://hlinksldjump"/>
              <a:extLst>
                <a:ext uri="{FF2B5EF4-FFF2-40B4-BE49-F238E27FC236}">
                  <a16:creationId xmlns:a16="http://schemas.microsoft.com/office/drawing/2014/main" id="{EE890D8C-F3F4-E445-99DF-797D77B061BE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4" action="ppaction://hlinksldjump"/>
              <a:extLst>
                <a:ext uri="{FF2B5EF4-FFF2-40B4-BE49-F238E27FC236}">
                  <a16:creationId xmlns:a16="http://schemas.microsoft.com/office/drawing/2014/main" id="{6E8E8D43-8F03-FF46-9AC7-C8A56970A269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5" action="ppaction://hlinksldjump"/>
              <a:extLst>
                <a:ext uri="{FF2B5EF4-FFF2-40B4-BE49-F238E27FC236}">
                  <a16:creationId xmlns:a16="http://schemas.microsoft.com/office/drawing/2014/main" id="{80481D59-9C6F-D944-BE4B-33AB2CF580D9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6" action="ppaction://hlinksldjump"/>
              <a:extLst>
                <a:ext uri="{FF2B5EF4-FFF2-40B4-BE49-F238E27FC236}">
                  <a16:creationId xmlns:a16="http://schemas.microsoft.com/office/drawing/2014/main" id="{5D457F83-3555-DE4B-BD76-CC16FCC88C23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7" action="ppaction://hlinksldjump"/>
              <a:extLst>
                <a:ext uri="{FF2B5EF4-FFF2-40B4-BE49-F238E27FC236}">
                  <a16:creationId xmlns:a16="http://schemas.microsoft.com/office/drawing/2014/main" id="{AD7FFEDD-5763-4440-A2BC-944EAEF56DD2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8" action="ppaction://hlinksldjump"/>
              <a:extLst>
                <a:ext uri="{FF2B5EF4-FFF2-40B4-BE49-F238E27FC236}">
                  <a16:creationId xmlns:a16="http://schemas.microsoft.com/office/drawing/2014/main" id="{4E8ABAD8-7BD9-E046-93D1-310D19306FC7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9" action="ppaction://hlinksldjump"/>
              <a:extLst>
                <a:ext uri="{FF2B5EF4-FFF2-40B4-BE49-F238E27FC236}">
                  <a16:creationId xmlns:a16="http://schemas.microsoft.com/office/drawing/2014/main" id="{05490E9D-C539-404B-8AAE-9ACAEF41800E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100" action="ppaction://hlinksldjump"/>
              <a:extLst>
                <a:ext uri="{FF2B5EF4-FFF2-40B4-BE49-F238E27FC236}">
                  <a16:creationId xmlns:a16="http://schemas.microsoft.com/office/drawing/2014/main" id="{D1FEFDBB-B3A9-364F-9B7B-2ABCDA8D8172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101" action="ppaction://hlinksldjump"/>
              <a:extLst>
                <a:ext uri="{FF2B5EF4-FFF2-40B4-BE49-F238E27FC236}">
                  <a16:creationId xmlns:a16="http://schemas.microsoft.com/office/drawing/2014/main" id="{E3C89541-2962-2F45-A759-764B7182D5F6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>
              <a:hlinkClick r:id="rId102" action="ppaction://hlinksldjump"/>
              <a:extLst>
                <a:ext uri="{FF2B5EF4-FFF2-40B4-BE49-F238E27FC236}">
                  <a16:creationId xmlns:a16="http://schemas.microsoft.com/office/drawing/2014/main" id="{E14CF4DD-F61D-E74A-A19B-F2CE13D76767}"/>
                </a:ext>
              </a:extLst>
            </p:cNvPr>
            <p:cNvSpPr txBox="1"/>
            <p:nvPr>
              <p:custDataLst>
                <p:tags r:id="rId50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3" name="Oval 102">
              <a:hlinkClick r:id="rId102" action="ppaction://hlinksldjump"/>
              <a:extLst>
                <a:ext uri="{FF2B5EF4-FFF2-40B4-BE49-F238E27FC236}">
                  <a16:creationId xmlns:a16="http://schemas.microsoft.com/office/drawing/2014/main" id="{082078E9-6027-CC48-8DBF-DAF9EE562E2E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hlinkClick r:id="rId103" action="ppaction://hlinksldjump"/>
              <a:extLst>
                <a:ext uri="{FF2B5EF4-FFF2-40B4-BE49-F238E27FC236}">
                  <a16:creationId xmlns:a16="http://schemas.microsoft.com/office/drawing/2014/main" id="{4F945914-D219-CC41-BF6F-F43333CA8208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4" action="ppaction://hlinksldjump"/>
              <a:extLst>
                <a:ext uri="{FF2B5EF4-FFF2-40B4-BE49-F238E27FC236}">
                  <a16:creationId xmlns:a16="http://schemas.microsoft.com/office/drawing/2014/main" id="{41C37A0D-3E86-BA4D-A119-94B909F908E3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5" action="ppaction://hlinksldjump"/>
              <a:extLst>
                <a:ext uri="{FF2B5EF4-FFF2-40B4-BE49-F238E27FC236}">
                  <a16:creationId xmlns:a16="http://schemas.microsoft.com/office/drawing/2014/main" id="{5CF91545-FD83-1E48-9AD6-8288D6DE3AD2}"/>
                </a:ext>
              </a:extLst>
            </p:cNvPr>
            <p:cNvSpPr/>
            <p:nvPr>
              <p:custDataLst>
                <p:tags r:id="rId54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Course Participation (10%)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798" y="1146175"/>
            <a:ext cx="8320729" cy="47228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70230" y="5641886"/>
            <a:ext cx="2138727" cy="222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20" dirty="0">
                <a:solidFill>
                  <a:srgbClr val="FFFFFF"/>
                </a:solidFill>
              </a:rPr>
              <a:t>On the screen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E1C77DE0-4085-7049-A4B9-B6BBC36F75D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56" action="ppaction://hlinksldjump"/>
              <a:extLst>
                <a:ext uri="{FF2B5EF4-FFF2-40B4-BE49-F238E27FC236}">
                  <a16:creationId xmlns:a16="http://schemas.microsoft.com/office/drawing/2014/main" id="{70A3546F-41F8-F442-8640-DCD19201D5AB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ACCA9EE9-5D5A-4A47-9656-E63DEE9E3E4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7" action="ppaction://hlinksldjump"/>
              <a:extLst>
                <a:ext uri="{FF2B5EF4-FFF2-40B4-BE49-F238E27FC236}">
                  <a16:creationId xmlns:a16="http://schemas.microsoft.com/office/drawing/2014/main" id="{2C21A286-4476-8642-980A-9FD0659E3D4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14142DB5-C216-4648-A48B-173486054E8C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BD81837D-1DB5-0B47-AEFF-A9F624E7BBC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36614165-3BDA-FE4D-9FEA-689C85D43ED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659FABA1-09D5-5D43-A497-80AD0664326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C7E72EEB-6C0B-1C41-BAE2-B3C58B33115A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5FE6B1F2-85D3-9744-B515-72F84642C710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37DD7241-F9AC-A343-B83A-2ACA04C6305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8B33D42E-2E3E-B24C-8B16-F07390903F0A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F1A4F4D8-52B1-6C40-A565-DAB449AE1A66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C887E451-25C1-B74A-80A5-10147B050C85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1BA1EE25-D04C-9540-8C11-EB556CA5ABBA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531B9744-67BB-E441-A220-73F5A41A066D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4BC8098B-2281-A545-A8FE-06FA9D8E7072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hlinkClick r:id="rId71" action="ppaction://hlinksldjump"/>
              <a:extLst>
                <a:ext uri="{FF2B5EF4-FFF2-40B4-BE49-F238E27FC236}">
                  <a16:creationId xmlns:a16="http://schemas.microsoft.com/office/drawing/2014/main" id="{3E03B5E1-8F62-114A-89FF-A7198337EDC1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4" name="Oval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1A766D1A-F950-6E47-A74C-3AB43C33B08F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08F87B0F-CF34-5D4D-8847-E948F4B95158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6F35C8EE-37F8-7744-9F61-229A3CDC46EE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D55B979C-CF98-B64C-B0E8-250B20A1E8F8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E08F537B-B966-FB46-80D2-ADAAF8B9C664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2EB3DA42-54AA-DF4F-ACB9-DE50331D9606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8B6E4CD5-7A1F-BA4D-A3F1-5EDD8B34C4E5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C3863F1E-C018-C441-B87E-D8F20DC703CD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1BA9A973-3B5B-5B4B-9F94-558EC4AE4B3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69E2D2D7-EAEB-274A-83B4-10ABAD28604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3DEAFC31-B292-1643-B77E-17A950587566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hlinkClick r:id="rId82" action="ppaction://hlinksldjump"/>
              <a:extLst>
                <a:ext uri="{FF2B5EF4-FFF2-40B4-BE49-F238E27FC236}">
                  <a16:creationId xmlns:a16="http://schemas.microsoft.com/office/drawing/2014/main" id="{22A59ED3-0D91-214F-9273-715A4FAC6BB5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6" name="Oval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D4CC4C15-F05D-FD42-8F74-935203B92D9E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AC683F76-403D-5045-A465-FD147CA15ABA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39CB9902-FEC5-E34C-A03B-B02FCE864107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89DD7162-BFFB-F640-A8AF-16633B632C4E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F8B4BF45-D939-D04E-AB31-CCF8947F0CC6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818BC718-3183-8545-972A-5172307AFA5B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CB6CCEF7-C7ED-3B41-BFCB-D3A1993B318D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B14FBAED-1923-0A4A-887D-2D3A9349CC4C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91C78009-3C72-4E46-80B5-B52B677C905C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DC100601-E240-BE46-ACF6-40EB3B814C5C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2086B809-78D3-A849-A9A8-9F88366E9C63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74E329A2-6F44-1B4E-835B-11177EA7206D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BDC1E0B6-C6A2-B54E-B118-A22C2A8470FF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BDE54729-85A6-674C-836A-5B862939A8EF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F45E9998-0F67-C641-88C7-9021A64B1A81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AA1EF189-8A2D-B442-A96E-8E2244E133BA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3F04C1D7-9F95-EC4B-874C-B6D3C2633D5B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51532F41-1458-6B4D-B86A-E70DDADCEB82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C8039AE9-D8B0-A34E-8667-C559366D34D6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5" name="Oval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013E34CD-7319-E64E-9285-3687117A7056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F612559B-553B-9E46-BA0B-EB330F5960F8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2A6955E5-BD14-554C-9277-43B454BC8DA3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3" action="ppaction://hlinksldjump"/>
              <a:extLst>
                <a:ext uri="{FF2B5EF4-FFF2-40B4-BE49-F238E27FC236}">
                  <a16:creationId xmlns:a16="http://schemas.microsoft.com/office/drawing/2014/main" id="{4930714D-650A-AA43-B673-7AAC95CA9B6D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45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Package Introduction (10%)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Introduce R package in 5 min presentation </a:t>
            </a:r>
          </a:p>
          <a:p>
            <a:r>
              <a:rPr lang="en-US" sz="3200" dirty="0"/>
              <a:t>Objectives:</a:t>
            </a:r>
          </a:p>
          <a:p>
            <a:pPr lvl="1"/>
            <a:r>
              <a:rPr lang="en-US" sz="2800" dirty="0"/>
              <a:t>Learn how to find/download/install a new package and use it</a:t>
            </a:r>
          </a:p>
          <a:p>
            <a:pPr lvl="1"/>
            <a:r>
              <a:rPr lang="en-US" sz="2800" dirty="0"/>
              <a:t>Teach your peers about useful R packages </a:t>
            </a:r>
          </a:p>
          <a:p>
            <a:r>
              <a:rPr lang="en-US" sz="3200" dirty="0"/>
              <a:t>The presentation must include:</a:t>
            </a:r>
          </a:p>
          <a:p>
            <a:pPr lvl="1"/>
            <a:r>
              <a:rPr lang="en-US" sz="2800" dirty="0"/>
              <a:t>What does the package do? (</a:t>
            </a:r>
            <a:r>
              <a:rPr lang="en-US" sz="2800" b="1" dirty="0"/>
              <a:t>1-2 slides, 1 minute</a:t>
            </a:r>
            <a:r>
              <a:rPr lang="en-US" sz="2800" dirty="0"/>
              <a:t>)</a:t>
            </a:r>
          </a:p>
          <a:p>
            <a:pPr lvl="1"/>
            <a:r>
              <a:rPr lang="en-US" sz="2800" dirty="0"/>
              <a:t>Author introduction (</a:t>
            </a:r>
            <a:r>
              <a:rPr lang="en-US" sz="2800" b="1" dirty="0"/>
              <a:t>1 slide, 1 minute</a:t>
            </a:r>
            <a:r>
              <a:rPr lang="en-US" sz="2800" dirty="0"/>
              <a:t>)</a:t>
            </a:r>
          </a:p>
          <a:p>
            <a:pPr lvl="1"/>
            <a:r>
              <a:rPr lang="en-US" sz="2800" dirty="0"/>
              <a:t>Simple demonstration (</a:t>
            </a:r>
            <a:r>
              <a:rPr lang="en-US" sz="2800" b="1" dirty="0"/>
              <a:t>2-3 slides, 3 minutes</a:t>
            </a:r>
            <a:r>
              <a:rPr lang="en-US" sz="2800" dirty="0"/>
              <a:t>)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50645451-ACEE-D143-9581-7F6359EB50D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55" action="ppaction://hlinksldjump"/>
              <a:extLst>
                <a:ext uri="{FF2B5EF4-FFF2-40B4-BE49-F238E27FC236}">
                  <a16:creationId xmlns:a16="http://schemas.microsoft.com/office/drawing/2014/main" id="{01592F71-907D-C645-8356-37564C3DB44C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55" action="ppaction://hlinksldjump"/>
              <a:extLst>
                <a:ext uri="{FF2B5EF4-FFF2-40B4-BE49-F238E27FC236}">
                  <a16:creationId xmlns:a16="http://schemas.microsoft.com/office/drawing/2014/main" id="{29AE6E95-80F1-264B-98FF-06B0CD58A455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B9961BE5-1BC1-AE42-A02B-705DABE204B3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7" action="ppaction://hlinksldjump"/>
              <a:extLst>
                <a:ext uri="{FF2B5EF4-FFF2-40B4-BE49-F238E27FC236}">
                  <a16:creationId xmlns:a16="http://schemas.microsoft.com/office/drawing/2014/main" id="{EA1C6216-AB82-E343-B113-9EB8AAD171C6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804737C7-89C9-B149-9EEC-8A2FCCA5989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70FF9FA2-F0A2-9641-977C-78B4EB2928B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5131FCFA-1A72-2F48-BEAD-0CBF283C41D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79F914B4-510E-AC42-8EAC-F6524A17193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BDE77DE1-1B67-6E47-9584-97E60F9EA994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CF3F0FEA-569D-2245-9AE0-12DD7F536733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EED67F6A-7A41-A840-8662-AA562EB157BD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BB3F1BCB-57CD-DD43-AC6B-EA38C71B86C0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1267B716-448F-2940-B890-D3DCB379C9C6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73567923-A656-0440-96A9-EECD24BEF972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C797660F-2B53-B44F-AC1D-AF97049443C5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4D66F2BB-060C-6244-8E33-249E29EE474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59354EEE-DACE-5548-A95C-F0299BDC22B5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3" name="Oval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57442BBF-97F8-2F43-B907-6AC2B551F276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DA7A1A71-1659-A246-8CB6-3C78DAA4AEEB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6D9FD6BC-A161-724B-A77C-BCE245D4939E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0FC60343-10DF-974A-BB89-0A79B53F693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17742C3F-73A2-E343-BA3E-1CDBDFFB7C9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6AED701B-EC41-1F44-BCD3-A1E0B9E8BDBF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7EE47F6B-ED3F-B046-9D09-6AC207878DF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C6369649-796F-7C44-821E-05D6D2928BE3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FB189FE7-53F2-594B-8967-195828CD8A9B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A66EC9E7-25B7-3C41-8702-258D55146558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24F6495C-7B8F-AD4C-9AF7-5D012DDB536A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26138721-2FC5-6E41-B96F-32BE93775FB4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5" name="Oval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C934FCD5-DEF3-DD4E-AE56-2F2DA833DD33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F86847D9-681D-BC4D-9D29-44B91AFB406F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C202687D-1D32-6246-8C5D-CC928653812A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1F402C77-9547-1B4C-9115-E11A46E60B2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4AAAFF40-A3BC-5D48-A2A5-87AFCFD9D499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9FE8B9EB-A8B2-9D4E-BC54-014B5EE484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129E11DD-1667-0A41-A962-80B0A2C75805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B9CA0B38-5F0C-0B42-B510-9FAACD50527B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5EBBA55E-9A17-A848-A1E4-AAD1EA333807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4AE98398-D54F-BB46-8D7E-5BBFCA0F40A2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4C51E50A-6E57-624B-BB36-5672060FEF26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AA253E85-FAF4-5B43-8C60-7231AFDDAFA9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78D60FA7-7B6D-0F48-B16B-FBF14F123A14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C97BA548-51F7-6A40-929D-6F1FE50A84F3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1B66D746-0497-1342-9D42-C8045231C784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9F66C119-F86E-1A4E-951E-3650B3B43D48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5538A4BB-F0B2-4843-A588-FB4C56BF1629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96EF52CB-D70B-D741-ADB2-54EB1BB0C958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BA6048CE-0EB0-A948-B87E-DB5B8ACBFDA4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4" name="Oval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1D399614-3D80-9F4C-B49E-3F44E627B602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9AD21B0D-A8F8-F842-8465-C023634F0A0A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279DC9FE-B4EB-B24F-9E37-425D5C9608A7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43E246BC-0A89-B443-AD1D-4F1B19EB22DA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2784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Homework (30%)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295400"/>
            <a:ext cx="10469881" cy="46439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6" dirty="0">
                <a:latin typeface="American Typewriter"/>
                <a:cs typeface="American Typewriter"/>
              </a:rPr>
              <a:t>#' ## Question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6" dirty="0">
                <a:latin typeface="American Typewriter"/>
                <a:cs typeface="American Typewriter"/>
              </a:rPr>
              <a:t>#' Load the iris dataset by running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6" dirty="0">
                <a:latin typeface="American Typewriter"/>
                <a:cs typeface="American Typewriter"/>
              </a:rPr>
              <a:t>## 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6" dirty="0">
                <a:latin typeface="American Typewriter"/>
                <a:cs typeface="American Typewriter"/>
              </a:rPr>
              <a:t>data(iris)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936" dirty="0">
              <a:latin typeface="American Typewriter"/>
              <a:cs typeface="American Typewriter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6" dirty="0">
                <a:latin typeface="American Typewriter"/>
                <a:cs typeface="American Typewriter"/>
              </a:rPr>
              <a:t>#'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6" dirty="0">
                <a:latin typeface="American Typewriter"/>
                <a:cs typeface="American Typewriter"/>
              </a:rPr>
              <a:t>#' &gt; How many observations (rows) are there for the </a:t>
            </a:r>
            <a:r>
              <a:rPr lang="en-US" sz="1936" dirty="0" err="1">
                <a:latin typeface="American Typewriter"/>
                <a:cs typeface="American Typewriter"/>
              </a:rPr>
              <a:t>versicolor</a:t>
            </a:r>
            <a:r>
              <a:rPr lang="en-US" sz="1936" dirty="0">
                <a:latin typeface="American Typewriter"/>
                <a:cs typeface="American Typewriter"/>
              </a:rPr>
              <a:t> species?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6" dirty="0">
                <a:latin typeface="American Typewriter"/>
                <a:cs typeface="American Typewriter"/>
              </a:rPr>
              <a:t>#'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36" dirty="0">
                <a:latin typeface="American Typewriter"/>
                <a:cs typeface="American Typewriter"/>
              </a:rPr>
              <a:t>#' _______________________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936" dirty="0">
              <a:latin typeface="American Typewriter"/>
              <a:cs typeface="American Typewriter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19AFEBB-DFF0-4947-8036-F4C18E8BE10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55" action="ppaction://hlinksldjump"/>
              <a:extLst>
                <a:ext uri="{FF2B5EF4-FFF2-40B4-BE49-F238E27FC236}">
                  <a16:creationId xmlns:a16="http://schemas.microsoft.com/office/drawing/2014/main" id="{2A54C96B-5026-E942-A629-D5925EB508C4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55" action="ppaction://hlinksldjump"/>
              <a:extLst>
                <a:ext uri="{FF2B5EF4-FFF2-40B4-BE49-F238E27FC236}">
                  <a16:creationId xmlns:a16="http://schemas.microsoft.com/office/drawing/2014/main" id="{D700BA5D-A97B-C740-B3A9-07C343317DD5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AD2B0BDB-230D-224D-A8B0-9B39738833A8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7" action="ppaction://hlinksldjump"/>
              <a:extLst>
                <a:ext uri="{FF2B5EF4-FFF2-40B4-BE49-F238E27FC236}">
                  <a16:creationId xmlns:a16="http://schemas.microsoft.com/office/drawing/2014/main" id="{FDA1EDBB-8BF9-B643-96C4-999E1D878886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955D9BED-3DC5-1A48-8E9D-6FD204260BF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AA0ABA2C-3F22-9E43-8946-407A5ADB27A3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6B5CDF59-66B8-AB4E-8294-94CB9FA42E1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542A75FF-6657-FD4B-A6D4-D6195DB20579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BC7A57CF-77E7-3A48-ADED-BD826C61597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56D0C16D-395C-D047-9799-16A7794DCBD7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0D5F04BE-E14E-044D-95D2-2C158ADEB294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43576F0F-5080-5F46-877F-2526242424F7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2622E9A6-F457-3C4B-8E59-F38E55F98D97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FC623EB0-B827-524C-A160-297B544DF91D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004D611D-1647-B94F-BB3F-9952C8AE0DA6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F833B926-88BF-C74C-A23C-913FF4A30547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15C24750-7A2D-3142-B538-270CCA9E364F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3" name="Oval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650E8E98-3602-4444-896C-25C87C388708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1DF71150-2E55-DD4D-BFE3-5E67200C3961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DC5D3EC5-409F-9444-B33F-A815F7CFB791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6C5CB8A0-DF91-9B48-8C79-18C24838D198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121FC931-0376-9D43-9BC4-69BB6B686094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43E0DEA6-0289-AC4C-9BEE-8E654DA83DEF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DE4219E9-F9A0-E14D-8355-F2EB87C7372F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D96C4C09-7204-9942-9688-828AB8BA1508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663AC03D-E295-BA4A-87EE-29FD3E573CF8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F67EE6D1-46F4-E341-AB79-61AEECBC8191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676B4930-8528-034F-919E-CAB9C8FBFD33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B4C9B46D-BE31-EA46-9E8C-78875677763F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5" name="Oval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FD4C49DF-A766-9540-B554-560FA9F1F4B8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A5324F61-8D95-6D43-848B-73A87AB17B7A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0081C42C-6B1D-254D-AD77-6E423BE4610D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704263A7-F55F-9447-A0BC-BD11B62C5CB3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587B6A82-45CF-C944-932E-A9EAA5859B07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F6F6561C-6553-1D4F-A13C-E4F7F716DA1A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401AF29F-C87C-1744-BBC2-8F684F344CD0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908CAAE5-718F-B14C-8A6A-13A54442A846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E2B57CFB-E81D-0E4C-A028-9281D32DF9C7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92E5FCCE-61B8-964D-8E2F-4689FF155EBE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BAE4708C-83D3-B145-A0E6-6E4A0E9547E1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3456F937-25C3-8C46-AF4E-D40702F7A83E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4D30A13F-8B0B-3E47-B6AA-D3C1D5D01703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44ED7E85-36D6-244F-825C-FF422B9A9672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0A2EE577-87BB-0643-9C85-182C0C25CB16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D48C522F-928D-6446-8D6F-36C100C6F9A5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7DD4D6B6-DFBE-FD4B-B53C-F8B2B94437AD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883A0099-564F-A344-A12D-3A724E336B49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20517423-C3C9-B747-90D2-24019A039428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4" name="Oval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E98A27D6-665D-7540-AC04-FF9E630147CE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B406D17B-3D71-9A43-A67D-2B389E0A6CFD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A865389B-A421-EC4A-A146-5F26DCF98080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1C9361D4-8C57-5244-AA39-78E3CD0269C2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64942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1747"/>
            <a:ext cx="10972801" cy="1074208"/>
          </a:xfrm>
        </p:spPr>
        <p:txBody>
          <a:bodyPr>
            <a:normAutofit/>
          </a:bodyPr>
          <a:lstStyle/>
          <a:p>
            <a:r>
              <a:rPr lang="en-US" sz="5324" dirty="0"/>
              <a:t>Homework submitted in </a:t>
            </a:r>
            <a:r>
              <a:rPr lang="en-US" sz="5324" dirty="0" err="1"/>
              <a:t>UBlearns</a:t>
            </a:r>
            <a:endParaRPr lang="en-US" sz="5324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762000" y="1219200"/>
            <a:ext cx="10152956" cy="410008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886200" y="2828843"/>
            <a:ext cx="1106443" cy="461018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3923" y="5105400"/>
            <a:ext cx="11264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Working collaboratively is encouraged but you are responsible for developing your own code to answer the questions: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	Acceptable</a:t>
            </a:r>
            <a:r>
              <a:rPr lang="en-US" dirty="0">
                <a:solidFill>
                  <a:schemeClr val="tx1"/>
                </a:solidFill>
              </a:rPr>
              <a:t>: “which functions did you use to answer #4?” 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	</a:t>
            </a:r>
            <a:r>
              <a:rPr lang="en-US" b="1" dirty="0" err="1">
                <a:solidFill>
                  <a:schemeClr val="tx1"/>
                </a:solidFill>
              </a:rPr>
              <a:t>Unacceptable</a:t>
            </a:r>
            <a:r>
              <a:rPr lang="en-US" dirty="0" err="1">
                <a:solidFill>
                  <a:schemeClr val="tx1"/>
                </a:solidFill>
              </a:rPr>
              <a:t>:“please</a:t>
            </a:r>
            <a:r>
              <a:rPr lang="en-US" dirty="0">
                <a:solidFill>
                  <a:schemeClr val="tx1"/>
                </a:solidFill>
              </a:rPr>
              <a:t> email me your code for #4.”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C5C144E-0862-A049-99D7-8C73D9102D2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8" name="TextBox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D735749B-223F-244F-938B-D29B8453FB91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9" name="Oval 58">
              <a:hlinkClick r:id="rId56" action="ppaction://hlinksldjump"/>
              <a:extLst>
                <a:ext uri="{FF2B5EF4-FFF2-40B4-BE49-F238E27FC236}">
                  <a16:creationId xmlns:a16="http://schemas.microsoft.com/office/drawing/2014/main" id="{F908C487-3E7E-3546-AA38-39773FE8ED06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7" action="ppaction://hlinksldjump"/>
              <a:extLst>
                <a:ext uri="{FF2B5EF4-FFF2-40B4-BE49-F238E27FC236}">
                  <a16:creationId xmlns:a16="http://schemas.microsoft.com/office/drawing/2014/main" id="{564A16EE-4CAC-B143-9D74-A2C85FB7252A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8" action="ppaction://hlinksldjump"/>
              <a:extLst>
                <a:ext uri="{FF2B5EF4-FFF2-40B4-BE49-F238E27FC236}">
                  <a16:creationId xmlns:a16="http://schemas.microsoft.com/office/drawing/2014/main" id="{319310C7-F3F9-2046-974F-0F15D153C6BE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59" action="ppaction://hlinksldjump"/>
              <a:extLst>
                <a:ext uri="{FF2B5EF4-FFF2-40B4-BE49-F238E27FC236}">
                  <a16:creationId xmlns:a16="http://schemas.microsoft.com/office/drawing/2014/main" id="{CF4332D9-3227-D544-9A11-A1F6488023F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0" action="ppaction://hlinksldjump"/>
              <a:extLst>
                <a:ext uri="{FF2B5EF4-FFF2-40B4-BE49-F238E27FC236}">
                  <a16:creationId xmlns:a16="http://schemas.microsoft.com/office/drawing/2014/main" id="{C8552043-CD2A-DD4A-AA4B-A2044828CFA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1" action="ppaction://hlinksldjump"/>
              <a:extLst>
                <a:ext uri="{FF2B5EF4-FFF2-40B4-BE49-F238E27FC236}">
                  <a16:creationId xmlns:a16="http://schemas.microsoft.com/office/drawing/2014/main" id="{730F501E-7B9F-284D-8AF8-16F447544AD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2" action="ppaction://hlinksldjump"/>
              <a:extLst>
                <a:ext uri="{FF2B5EF4-FFF2-40B4-BE49-F238E27FC236}">
                  <a16:creationId xmlns:a16="http://schemas.microsoft.com/office/drawing/2014/main" id="{AA109AEE-B6D1-AA4A-BD8B-16354BE1E6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3" action="ppaction://hlinksldjump"/>
              <a:extLst>
                <a:ext uri="{FF2B5EF4-FFF2-40B4-BE49-F238E27FC236}">
                  <a16:creationId xmlns:a16="http://schemas.microsoft.com/office/drawing/2014/main" id="{E1C962EF-EE87-644E-85B4-874D8D680E8A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4" action="ppaction://hlinksldjump"/>
              <a:extLst>
                <a:ext uri="{FF2B5EF4-FFF2-40B4-BE49-F238E27FC236}">
                  <a16:creationId xmlns:a16="http://schemas.microsoft.com/office/drawing/2014/main" id="{6073A596-B23C-6849-A1B2-7808B753D345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5" action="ppaction://hlinksldjump"/>
              <a:extLst>
                <a:ext uri="{FF2B5EF4-FFF2-40B4-BE49-F238E27FC236}">
                  <a16:creationId xmlns:a16="http://schemas.microsoft.com/office/drawing/2014/main" id="{E133BB21-ACE4-6340-8EEB-D7EA6FD48F11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6" action="ppaction://hlinksldjump"/>
              <a:extLst>
                <a:ext uri="{FF2B5EF4-FFF2-40B4-BE49-F238E27FC236}">
                  <a16:creationId xmlns:a16="http://schemas.microsoft.com/office/drawing/2014/main" id="{585D9F53-1A0B-A24B-A024-CFC733076651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7" action="ppaction://hlinksldjump"/>
              <a:extLst>
                <a:ext uri="{FF2B5EF4-FFF2-40B4-BE49-F238E27FC236}">
                  <a16:creationId xmlns:a16="http://schemas.microsoft.com/office/drawing/2014/main" id="{9E3538C4-C2B9-9F48-82FB-72ED326696DA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8" action="ppaction://hlinksldjump"/>
              <a:extLst>
                <a:ext uri="{FF2B5EF4-FFF2-40B4-BE49-F238E27FC236}">
                  <a16:creationId xmlns:a16="http://schemas.microsoft.com/office/drawing/2014/main" id="{355DE4C3-4E52-7244-8F6B-0F25D568FB52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69" action="ppaction://hlinksldjump"/>
              <a:extLst>
                <a:ext uri="{FF2B5EF4-FFF2-40B4-BE49-F238E27FC236}">
                  <a16:creationId xmlns:a16="http://schemas.microsoft.com/office/drawing/2014/main" id="{23195730-E992-7648-975E-A8B9EE1C88A6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92868DDF-C8F6-EF40-9C66-59113122C485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45874455-21E2-0247-802E-20629A281E14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5" name="Oval 74">
              <a:hlinkClick r:id="rId71" action="ppaction://hlinksldjump"/>
              <a:extLst>
                <a:ext uri="{FF2B5EF4-FFF2-40B4-BE49-F238E27FC236}">
                  <a16:creationId xmlns:a16="http://schemas.microsoft.com/office/drawing/2014/main" id="{D536DD8B-1499-914C-8857-D0DE19EE56BC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2" action="ppaction://hlinksldjump"/>
              <a:extLst>
                <a:ext uri="{FF2B5EF4-FFF2-40B4-BE49-F238E27FC236}">
                  <a16:creationId xmlns:a16="http://schemas.microsoft.com/office/drawing/2014/main" id="{51DAD33D-57C9-4B4E-B832-948A68B940F5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3" action="ppaction://hlinksldjump"/>
              <a:extLst>
                <a:ext uri="{FF2B5EF4-FFF2-40B4-BE49-F238E27FC236}">
                  <a16:creationId xmlns:a16="http://schemas.microsoft.com/office/drawing/2014/main" id="{8F509B73-F19E-2349-8A33-F7B81C31A902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4" action="ppaction://hlinksldjump"/>
              <a:extLst>
                <a:ext uri="{FF2B5EF4-FFF2-40B4-BE49-F238E27FC236}">
                  <a16:creationId xmlns:a16="http://schemas.microsoft.com/office/drawing/2014/main" id="{2E9DA135-7F1B-034F-AB72-7DB7FA7AE7D4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5" action="ppaction://hlinksldjump"/>
              <a:extLst>
                <a:ext uri="{FF2B5EF4-FFF2-40B4-BE49-F238E27FC236}">
                  <a16:creationId xmlns:a16="http://schemas.microsoft.com/office/drawing/2014/main" id="{8E270636-2CD8-7347-8B60-A5811FAB515E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6" action="ppaction://hlinksldjump"/>
              <a:extLst>
                <a:ext uri="{FF2B5EF4-FFF2-40B4-BE49-F238E27FC236}">
                  <a16:creationId xmlns:a16="http://schemas.microsoft.com/office/drawing/2014/main" id="{FD402DED-BCDE-3F4F-A0ED-8F666DED9828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7" action="ppaction://hlinksldjump"/>
              <a:extLst>
                <a:ext uri="{FF2B5EF4-FFF2-40B4-BE49-F238E27FC236}">
                  <a16:creationId xmlns:a16="http://schemas.microsoft.com/office/drawing/2014/main" id="{E054893B-1D63-D748-8BAA-BF9C23139B7B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8" action="ppaction://hlinksldjump"/>
              <a:extLst>
                <a:ext uri="{FF2B5EF4-FFF2-40B4-BE49-F238E27FC236}">
                  <a16:creationId xmlns:a16="http://schemas.microsoft.com/office/drawing/2014/main" id="{053D7BB1-08A7-BE4B-B21A-DDE498369C44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79" action="ppaction://hlinksldjump"/>
              <a:extLst>
                <a:ext uri="{FF2B5EF4-FFF2-40B4-BE49-F238E27FC236}">
                  <a16:creationId xmlns:a16="http://schemas.microsoft.com/office/drawing/2014/main" id="{6930C232-6FEA-F94A-802F-A190F0CA52D7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0" action="ppaction://hlinksldjump"/>
              <a:extLst>
                <a:ext uri="{FF2B5EF4-FFF2-40B4-BE49-F238E27FC236}">
                  <a16:creationId xmlns:a16="http://schemas.microsoft.com/office/drawing/2014/main" id="{2BD9A7FB-8BAC-4044-BC1E-613025A3BC1A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0C894CD8-9E5F-FA4D-9CBF-AB2622EBA62B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2BE28AE6-7B31-BC4D-984E-B9BCD9A22AB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7" name="Oval 86">
              <a:hlinkClick r:id="rId82" action="ppaction://hlinksldjump"/>
              <a:extLst>
                <a:ext uri="{FF2B5EF4-FFF2-40B4-BE49-F238E27FC236}">
                  <a16:creationId xmlns:a16="http://schemas.microsoft.com/office/drawing/2014/main" id="{F7B63919-16DC-3846-9FA0-23A1B71F9C1B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3" action="ppaction://hlinksldjump"/>
              <a:extLst>
                <a:ext uri="{FF2B5EF4-FFF2-40B4-BE49-F238E27FC236}">
                  <a16:creationId xmlns:a16="http://schemas.microsoft.com/office/drawing/2014/main" id="{C9F242CD-1129-294F-AED4-8671F40E5471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4" action="ppaction://hlinksldjump"/>
              <a:extLst>
                <a:ext uri="{FF2B5EF4-FFF2-40B4-BE49-F238E27FC236}">
                  <a16:creationId xmlns:a16="http://schemas.microsoft.com/office/drawing/2014/main" id="{12FD10DE-1F90-474D-A933-9410E7E67C28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5" action="ppaction://hlinksldjump"/>
              <a:extLst>
                <a:ext uri="{FF2B5EF4-FFF2-40B4-BE49-F238E27FC236}">
                  <a16:creationId xmlns:a16="http://schemas.microsoft.com/office/drawing/2014/main" id="{1FFE3C40-24F0-8D40-A5EC-8676CFAE3A6E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6" action="ppaction://hlinksldjump"/>
              <a:extLst>
                <a:ext uri="{FF2B5EF4-FFF2-40B4-BE49-F238E27FC236}">
                  <a16:creationId xmlns:a16="http://schemas.microsoft.com/office/drawing/2014/main" id="{154753DD-F0B9-354D-8B14-F784357F0797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7" action="ppaction://hlinksldjump"/>
              <a:extLst>
                <a:ext uri="{FF2B5EF4-FFF2-40B4-BE49-F238E27FC236}">
                  <a16:creationId xmlns:a16="http://schemas.microsoft.com/office/drawing/2014/main" id="{25A70A92-A301-EA45-A67B-63124307F9D0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8" action="ppaction://hlinksldjump"/>
              <a:extLst>
                <a:ext uri="{FF2B5EF4-FFF2-40B4-BE49-F238E27FC236}">
                  <a16:creationId xmlns:a16="http://schemas.microsoft.com/office/drawing/2014/main" id="{B0E3E7B4-368A-C448-84DA-034F8D70A781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89" action="ppaction://hlinksldjump"/>
              <a:extLst>
                <a:ext uri="{FF2B5EF4-FFF2-40B4-BE49-F238E27FC236}">
                  <a16:creationId xmlns:a16="http://schemas.microsoft.com/office/drawing/2014/main" id="{8983CCF8-DE38-7B49-AB63-B5362621F350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0" action="ppaction://hlinksldjump"/>
              <a:extLst>
                <a:ext uri="{FF2B5EF4-FFF2-40B4-BE49-F238E27FC236}">
                  <a16:creationId xmlns:a16="http://schemas.microsoft.com/office/drawing/2014/main" id="{B70FFCEA-CB64-1A4E-A120-38A615C31351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1" action="ppaction://hlinksldjump"/>
              <a:extLst>
                <a:ext uri="{FF2B5EF4-FFF2-40B4-BE49-F238E27FC236}">
                  <a16:creationId xmlns:a16="http://schemas.microsoft.com/office/drawing/2014/main" id="{43CA544E-B4F5-364A-B6B1-B095EF92A2CD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2" action="ppaction://hlinksldjump"/>
              <a:extLst>
                <a:ext uri="{FF2B5EF4-FFF2-40B4-BE49-F238E27FC236}">
                  <a16:creationId xmlns:a16="http://schemas.microsoft.com/office/drawing/2014/main" id="{2E594633-F330-8842-8673-0D6F998EE2E7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3" action="ppaction://hlinksldjump"/>
              <a:extLst>
                <a:ext uri="{FF2B5EF4-FFF2-40B4-BE49-F238E27FC236}">
                  <a16:creationId xmlns:a16="http://schemas.microsoft.com/office/drawing/2014/main" id="{2B6EA2F8-8DFF-8B46-A223-8A27A2349561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4" action="ppaction://hlinksldjump"/>
              <a:extLst>
                <a:ext uri="{FF2B5EF4-FFF2-40B4-BE49-F238E27FC236}">
                  <a16:creationId xmlns:a16="http://schemas.microsoft.com/office/drawing/2014/main" id="{878C942E-3171-8842-9BF0-0484F7AD4A9E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5" action="ppaction://hlinksldjump"/>
              <a:extLst>
                <a:ext uri="{FF2B5EF4-FFF2-40B4-BE49-F238E27FC236}">
                  <a16:creationId xmlns:a16="http://schemas.microsoft.com/office/drawing/2014/main" id="{A21E7EFF-DA99-C34F-88A6-85FDF373198D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6" action="ppaction://hlinksldjump"/>
              <a:extLst>
                <a:ext uri="{FF2B5EF4-FFF2-40B4-BE49-F238E27FC236}">
                  <a16:creationId xmlns:a16="http://schemas.microsoft.com/office/drawing/2014/main" id="{F6F99F76-647C-104E-B42B-2DCF35A738BF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7" action="ppaction://hlinksldjump"/>
              <a:extLst>
                <a:ext uri="{FF2B5EF4-FFF2-40B4-BE49-F238E27FC236}">
                  <a16:creationId xmlns:a16="http://schemas.microsoft.com/office/drawing/2014/main" id="{12AB1102-6247-AC41-B153-A165A3F38B0B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8" action="ppaction://hlinksldjump"/>
              <a:extLst>
                <a:ext uri="{FF2B5EF4-FFF2-40B4-BE49-F238E27FC236}">
                  <a16:creationId xmlns:a16="http://schemas.microsoft.com/office/drawing/2014/main" id="{701C43E3-DA2F-5547-943F-98609B77D958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ADA6E917-96B3-4445-8DD8-7774A33A4DCC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3F639953-B5E9-2B46-A03D-BD87B5727CB9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6" name="Oval 105">
              <a:hlinkClick r:id="rId100" action="ppaction://hlinksldjump"/>
              <a:extLst>
                <a:ext uri="{FF2B5EF4-FFF2-40B4-BE49-F238E27FC236}">
                  <a16:creationId xmlns:a16="http://schemas.microsoft.com/office/drawing/2014/main" id="{33926A6A-E90D-0548-B235-ACB30A684749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1" action="ppaction://hlinksldjump"/>
              <a:extLst>
                <a:ext uri="{FF2B5EF4-FFF2-40B4-BE49-F238E27FC236}">
                  <a16:creationId xmlns:a16="http://schemas.microsoft.com/office/drawing/2014/main" id="{69FDC0A0-CA09-054F-8641-DC8950A553A3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2" action="ppaction://hlinksldjump"/>
              <a:extLst>
                <a:ext uri="{FF2B5EF4-FFF2-40B4-BE49-F238E27FC236}">
                  <a16:creationId xmlns:a16="http://schemas.microsoft.com/office/drawing/2014/main" id="{8D62748A-4725-364E-9FA4-280767D07F80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hlinkClick r:id="rId103" action="ppaction://hlinksldjump"/>
              <a:extLst>
                <a:ext uri="{FF2B5EF4-FFF2-40B4-BE49-F238E27FC236}">
                  <a16:creationId xmlns:a16="http://schemas.microsoft.com/office/drawing/2014/main" id="{14F035E9-10A9-D442-8165-DBAB439FAC2C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27650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10400" cy="889801"/>
          </a:xfrm>
        </p:spPr>
        <p:txBody>
          <a:bodyPr>
            <a:normAutofit/>
          </a:bodyPr>
          <a:lstStyle/>
          <a:p>
            <a:pPr algn="ctr"/>
            <a:r>
              <a:rPr lang="en-US"/>
              <a:t>Homework format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800" y="1219199"/>
            <a:ext cx="9067800" cy="5034413"/>
          </a:xfrm>
          <a:prstGeom prst="rect">
            <a:avLst/>
          </a:prstGeom>
        </p:spPr>
      </p:pic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F3F409E-A1BB-9143-936B-228F8DF0E6F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56" action="ppaction://hlinksldjump"/>
              <a:extLst>
                <a:ext uri="{FF2B5EF4-FFF2-40B4-BE49-F238E27FC236}">
                  <a16:creationId xmlns:a16="http://schemas.microsoft.com/office/drawing/2014/main" id="{A6F06CB0-0761-934C-83F1-4E362B1AC24F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56" action="ppaction://hlinksldjump"/>
              <a:extLst>
                <a:ext uri="{FF2B5EF4-FFF2-40B4-BE49-F238E27FC236}">
                  <a16:creationId xmlns:a16="http://schemas.microsoft.com/office/drawing/2014/main" id="{6EA06275-538A-274C-8E9F-CF4FB568FC4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7" action="ppaction://hlinksldjump"/>
              <a:extLst>
                <a:ext uri="{FF2B5EF4-FFF2-40B4-BE49-F238E27FC236}">
                  <a16:creationId xmlns:a16="http://schemas.microsoft.com/office/drawing/2014/main" id="{FEF845BE-4431-044F-A099-5DAF1543D2B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8" action="ppaction://hlinksldjump"/>
              <a:extLst>
                <a:ext uri="{FF2B5EF4-FFF2-40B4-BE49-F238E27FC236}">
                  <a16:creationId xmlns:a16="http://schemas.microsoft.com/office/drawing/2014/main" id="{B6350EB2-8B05-D043-947F-579CB9576C8E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9" action="ppaction://hlinksldjump"/>
              <a:extLst>
                <a:ext uri="{FF2B5EF4-FFF2-40B4-BE49-F238E27FC236}">
                  <a16:creationId xmlns:a16="http://schemas.microsoft.com/office/drawing/2014/main" id="{F435D916-C89A-F44D-A6AA-543A91CA1A6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0" action="ppaction://hlinksldjump"/>
              <a:extLst>
                <a:ext uri="{FF2B5EF4-FFF2-40B4-BE49-F238E27FC236}">
                  <a16:creationId xmlns:a16="http://schemas.microsoft.com/office/drawing/2014/main" id="{6D9C8131-49FC-224F-A355-A183AA9DDFB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1" action="ppaction://hlinksldjump"/>
              <a:extLst>
                <a:ext uri="{FF2B5EF4-FFF2-40B4-BE49-F238E27FC236}">
                  <a16:creationId xmlns:a16="http://schemas.microsoft.com/office/drawing/2014/main" id="{2C92B368-3C07-824E-8AAB-76EB7AC74DD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2" action="ppaction://hlinksldjump"/>
              <a:extLst>
                <a:ext uri="{FF2B5EF4-FFF2-40B4-BE49-F238E27FC236}">
                  <a16:creationId xmlns:a16="http://schemas.microsoft.com/office/drawing/2014/main" id="{08D1BB2C-A70C-3E4E-9DBB-7F672C16E4CB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3" action="ppaction://hlinksldjump"/>
              <a:extLst>
                <a:ext uri="{FF2B5EF4-FFF2-40B4-BE49-F238E27FC236}">
                  <a16:creationId xmlns:a16="http://schemas.microsoft.com/office/drawing/2014/main" id="{C346AE3D-4101-0241-BD25-4AF61BE4B0C4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4" action="ppaction://hlinksldjump"/>
              <a:extLst>
                <a:ext uri="{FF2B5EF4-FFF2-40B4-BE49-F238E27FC236}">
                  <a16:creationId xmlns:a16="http://schemas.microsoft.com/office/drawing/2014/main" id="{A9887287-0561-8345-981E-3C152A8FB16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5" action="ppaction://hlinksldjump"/>
              <a:extLst>
                <a:ext uri="{FF2B5EF4-FFF2-40B4-BE49-F238E27FC236}">
                  <a16:creationId xmlns:a16="http://schemas.microsoft.com/office/drawing/2014/main" id="{19DB9175-80A9-0B49-A89D-4216981D0CD9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6" action="ppaction://hlinksldjump"/>
              <a:extLst>
                <a:ext uri="{FF2B5EF4-FFF2-40B4-BE49-F238E27FC236}">
                  <a16:creationId xmlns:a16="http://schemas.microsoft.com/office/drawing/2014/main" id="{E2524AC5-1530-9340-8FBB-A1025CF63DB3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7" action="ppaction://hlinksldjump"/>
              <a:extLst>
                <a:ext uri="{FF2B5EF4-FFF2-40B4-BE49-F238E27FC236}">
                  <a16:creationId xmlns:a16="http://schemas.microsoft.com/office/drawing/2014/main" id="{3FE1E5C2-F969-5A47-9F75-A36463BDB3D4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8" action="ppaction://hlinksldjump"/>
              <a:extLst>
                <a:ext uri="{FF2B5EF4-FFF2-40B4-BE49-F238E27FC236}">
                  <a16:creationId xmlns:a16="http://schemas.microsoft.com/office/drawing/2014/main" id="{3BD3F30B-ED7D-1741-BAE2-7CB2163C118A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9" action="ppaction://hlinksldjump"/>
              <a:extLst>
                <a:ext uri="{FF2B5EF4-FFF2-40B4-BE49-F238E27FC236}">
                  <a16:creationId xmlns:a16="http://schemas.microsoft.com/office/drawing/2014/main" id="{4D4FE327-0059-BE4B-B5C2-338483029FF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70" action="ppaction://hlinksldjump"/>
              <a:extLst>
                <a:ext uri="{FF2B5EF4-FFF2-40B4-BE49-F238E27FC236}">
                  <a16:creationId xmlns:a16="http://schemas.microsoft.com/office/drawing/2014/main" id="{87B70E9F-75CF-3D44-A230-0C75230588B9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hlinkClick r:id="rId71" action="ppaction://hlinksldjump"/>
              <a:extLst>
                <a:ext uri="{FF2B5EF4-FFF2-40B4-BE49-F238E27FC236}">
                  <a16:creationId xmlns:a16="http://schemas.microsoft.com/office/drawing/2014/main" id="{200FEBA0-7A56-E241-88E9-22190AE9AF49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3" name="Oval 72">
              <a:hlinkClick r:id="rId71" action="ppaction://hlinksldjump"/>
              <a:extLst>
                <a:ext uri="{FF2B5EF4-FFF2-40B4-BE49-F238E27FC236}">
                  <a16:creationId xmlns:a16="http://schemas.microsoft.com/office/drawing/2014/main" id="{8BDBF419-70A3-6F45-99E6-76A9E2829E4B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2" action="ppaction://hlinksldjump"/>
              <a:extLst>
                <a:ext uri="{FF2B5EF4-FFF2-40B4-BE49-F238E27FC236}">
                  <a16:creationId xmlns:a16="http://schemas.microsoft.com/office/drawing/2014/main" id="{578F8B84-CF25-F34E-B1FF-E7E9474FC3B1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3" action="ppaction://hlinksldjump"/>
              <a:extLst>
                <a:ext uri="{FF2B5EF4-FFF2-40B4-BE49-F238E27FC236}">
                  <a16:creationId xmlns:a16="http://schemas.microsoft.com/office/drawing/2014/main" id="{75327657-47AF-004D-BEB7-B9502EB02810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4" action="ppaction://hlinksldjump"/>
              <a:extLst>
                <a:ext uri="{FF2B5EF4-FFF2-40B4-BE49-F238E27FC236}">
                  <a16:creationId xmlns:a16="http://schemas.microsoft.com/office/drawing/2014/main" id="{EAC5E52F-7A3F-7A41-B50A-D725FD6DDE19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5" action="ppaction://hlinksldjump"/>
              <a:extLst>
                <a:ext uri="{FF2B5EF4-FFF2-40B4-BE49-F238E27FC236}">
                  <a16:creationId xmlns:a16="http://schemas.microsoft.com/office/drawing/2014/main" id="{732BEF26-F6E4-EF4A-A6BE-37D66EE3A491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6" action="ppaction://hlinksldjump"/>
              <a:extLst>
                <a:ext uri="{FF2B5EF4-FFF2-40B4-BE49-F238E27FC236}">
                  <a16:creationId xmlns:a16="http://schemas.microsoft.com/office/drawing/2014/main" id="{04D48966-64E4-5742-86C0-CB9849AC8B4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7" action="ppaction://hlinksldjump"/>
              <a:extLst>
                <a:ext uri="{FF2B5EF4-FFF2-40B4-BE49-F238E27FC236}">
                  <a16:creationId xmlns:a16="http://schemas.microsoft.com/office/drawing/2014/main" id="{1E2D50D6-E962-C54E-8022-109AC0477E3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8" action="ppaction://hlinksldjump"/>
              <a:extLst>
                <a:ext uri="{FF2B5EF4-FFF2-40B4-BE49-F238E27FC236}">
                  <a16:creationId xmlns:a16="http://schemas.microsoft.com/office/drawing/2014/main" id="{0BA6C4B8-55B2-6F4A-80D0-58A43FE7FCF4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9" action="ppaction://hlinksldjump"/>
              <a:extLst>
                <a:ext uri="{FF2B5EF4-FFF2-40B4-BE49-F238E27FC236}">
                  <a16:creationId xmlns:a16="http://schemas.microsoft.com/office/drawing/2014/main" id="{A838C47D-E729-7442-8B30-A5661B534583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80" action="ppaction://hlinksldjump"/>
              <a:extLst>
                <a:ext uri="{FF2B5EF4-FFF2-40B4-BE49-F238E27FC236}">
                  <a16:creationId xmlns:a16="http://schemas.microsoft.com/office/drawing/2014/main" id="{F8DD230B-9D74-E54A-9843-8E58EF439234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1" action="ppaction://hlinksldjump"/>
              <a:extLst>
                <a:ext uri="{FF2B5EF4-FFF2-40B4-BE49-F238E27FC236}">
                  <a16:creationId xmlns:a16="http://schemas.microsoft.com/office/drawing/2014/main" id="{B622141F-8451-7F4F-86E3-20A9D60B8C14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hlinkClick r:id="rId82" action="ppaction://hlinksldjump"/>
              <a:extLst>
                <a:ext uri="{FF2B5EF4-FFF2-40B4-BE49-F238E27FC236}">
                  <a16:creationId xmlns:a16="http://schemas.microsoft.com/office/drawing/2014/main" id="{0BC19A48-FC9E-B647-BEDB-E96AF04479B0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5" name="Oval 84">
              <a:hlinkClick r:id="rId82" action="ppaction://hlinksldjump"/>
              <a:extLst>
                <a:ext uri="{FF2B5EF4-FFF2-40B4-BE49-F238E27FC236}">
                  <a16:creationId xmlns:a16="http://schemas.microsoft.com/office/drawing/2014/main" id="{55E8B88C-62CE-E84F-836B-7C85C125942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3" action="ppaction://hlinksldjump"/>
              <a:extLst>
                <a:ext uri="{FF2B5EF4-FFF2-40B4-BE49-F238E27FC236}">
                  <a16:creationId xmlns:a16="http://schemas.microsoft.com/office/drawing/2014/main" id="{DED024CF-B153-BD47-B751-6B17276F9E79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4" action="ppaction://hlinksldjump"/>
              <a:extLst>
                <a:ext uri="{FF2B5EF4-FFF2-40B4-BE49-F238E27FC236}">
                  <a16:creationId xmlns:a16="http://schemas.microsoft.com/office/drawing/2014/main" id="{A2AF5C75-300F-2E46-824B-1177C43744EC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5" action="ppaction://hlinksldjump"/>
              <a:extLst>
                <a:ext uri="{FF2B5EF4-FFF2-40B4-BE49-F238E27FC236}">
                  <a16:creationId xmlns:a16="http://schemas.microsoft.com/office/drawing/2014/main" id="{FDD18793-19A5-7649-A75B-5F0BA5D5BC22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6" action="ppaction://hlinksldjump"/>
              <a:extLst>
                <a:ext uri="{FF2B5EF4-FFF2-40B4-BE49-F238E27FC236}">
                  <a16:creationId xmlns:a16="http://schemas.microsoft.com/office/drawing/2014/main" id="{553FC264-55E6-C64A-BB66-1385FF9D3C9A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7" action="ppaction://hlinksldjump"/>
              <a:extLst>
                <a:ext uri="{FF2B5EF4-FFF2-40B4-BE49-F238E27FC236}">
                  <a16:creationId xmlns:a16="http://schemas.microsoft.com/office/drawing/2014/main" id="{EFBBB9F6-3388-FF42-BBEB-28BB1B721F96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8" action="ppaction://hlinksldjump"/>
              <a:extLst>
                <a:ext uri="{FF2B5EF4-FFF2-40B4-BE49-F238E27FC236}">
                  <a16:creationId xmlns:a16="http://schemas.microsoft.com/office/drawing/2014/main" id="{D021F468-28FF-174A-B9D7-8C2BFE4AC3B7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9" action="ppaction://hlinksldjump"/>
              <a:extLst>
                <a:ext uri="{FF2B5EF4-FFF2-40B4-BE49-F238E27FC236}">
                  <a16:creationId xmlns:a16="http://schemas.microsoft.com/office/drawing/2014/main" id="{00DB699C-39CA-6D48-9E48-FC0012029AB3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90" action="ppaction://hlinksldjump"/>
              <a:extLst>
                <a:ext uri="{FF2B5EF4-FFF2-40B4-BE49-F238E27FC236}">
                  <a16:creationId xmlns:a16="http://schemas.microsoft.com/office/drawing/2014/main" id="{EB1ED4D7-A85A-3C48-99E5-17EAEAE8B59B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1" action="ppaction://hlinksldjump"/>
              <a:extLst>
                <a:ext uri="{FF2B5EF4-FFF2-40B4-BE49-F238E27FC236}">
                  <a16:creationId xmlns:a16="http://schemas.microsoft.com/office/drawing/2014/main" id="{CE466297-CF4E-9142-A81D-0F8D253C97DB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2" action="ppaction://hlinksldjump"/>
              <a:extLst>
                <a:ext uri="{FF2B5EF4-FFF2-40B4-BE49-F238E27FC236}">
                  <a16:creationId xmlns:a16="http://schemas.microsoft.com/office/drawing/2014/main" id="{2CAACE33-EE8E-F440-B00C-4556F9AA59D4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3" action="ppaction://hlinksldjump"/>
              <a:extLst>
                <a:ext uri="{FF2B5EF4-FFF2-40B4-BE49-F238E27FC236}">
                  <a16:creationId xmlns:a16="http://schemas.microsoft.com/office/drawing/2014/main" id="{9437EB4A-4CE8-D144-B8F5-BA62D01346F0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4" action="ppaction://hlinksldjump"/>
              <a:extLst>
                <a:ext uri="{FF2B5EF4-FFF2-40B4-BE49-F238E27FC236}">
                  <a16:creationId xmlns:a16="http://schemas.microsoft.com/office/drawing/2014/main" id="{CE9A8A99-7295-214E-AC5F-ECD0110722C8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5" action="ppaction://hlinksldjump"/>
              <a:extLst>
                <a:ext uri="{FF2B5EF4-FFF2-40B4-BE49-F238E27FC236}">
                  <a16:creationId xmlns:a16="http://schemas.microsoft.com/office/drawing/2014/main" id="{AC474366-F618-D445-A175-124149B13A14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6" action="ppaction://hlinksldjump"/>
              <a:extLst>
                <a:ext uri="{FF2B5EF4-FFF2-40B4-BE49-F238E27FC236}">
                  <a16:creationId xmlns:a16="http://schemas.microsoft.com/office/drawing/2014/main" id="{F119F5EB-E32C-ED43-A95E-228B04987D4B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7" action="ppaction://hlinksldjump"/>
              <a:extLst>
                <a:ext uri="{FF2B5EF4-FFF2-40B4-BE49-F238E27FC236}">
                  <a16:creationId xmlns:a16="http://schemas.microsoft.com/office/drawing/2014/main" id="{E9D514D5-BCA5-B24B-99FF-84E2268D628D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8" action="ppaction://hlinksldjump"/>
              <a:extLst>
                <a:ext uri="{FF2B5EF4-FFF2-40B4-BE49-F238E27FC236}">
                  <a16:creationId xmlns:a16="http://schemas.microsoft.com/office/drawing/2014/main" id="{37C7ADC6-48A9-2A4E-9AA6-6B8B45188E60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9" action="ppaction://hlinksldjump"/>
              <a:extLst>
                <a:ext uri="{FF2B5EF4-FFF2-40B4-BE49-F238E27FC236}">
                  <a16:creationId xmlns:a16="http://schemas.microsoft.com/office/drawing/2014/main" id="{1CDA31C2-B48A-E143-9572-86A6C8655BB5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hlinkClick r:id="rId100" action="ppaction://hlinksldjump"/>
              <a:extLst>
                <a:ext uri="{FF2B5EF4-FFF2-40B4-BE49-F238E27FC236}">
                  <a16:creationId xmlns:a16="http://schemas.microsoft.com/office/drawing/2014/main" id="{7AA8B0D1-6CCE-A94D-AB57-87241AC73120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4" name="Oval 10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B4CD8DED-307A-084B-8648-363CB2667D42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1" action="ppaction://hlinksldjump"/>
              <a:extLst>
                <a:ext uri="{FF2B5EF4-FFF2-40B4-BE49-F238E27FC236}">
                  <a16:creationId xmlns:a16="http://schemas.microsoft.com/office/drawing/2014/main" id="{A9CBE88C-01E3-D743-B8C8-93F22356FA51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2" action="ppaction://hlinksldjump"/>
              <a:extLst>
                <a:ext uri="{FF2B5EF4-FFF2-40B4-BE49-F238E27FC236}">
                  <a16:creationId xmlns:a16="http://schemas.microsoft.com/office/drawing/2014/main" id="{FFEA3FEA-729C-7A42-B4A8-31019BA52277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3" action="ppaction://hlinksldjump"/>
              <a:extLst>
                <a:ext uri="{FF2B5EF4-FFF2-40B4-BE49-F238E27FC236}">
                  <a16:creationId xmlns:a16="http://schemas.microsoft.com/office/drawing/2014/main" id="{2A773B60-A2D4-6843-8B3A-6EAD5B80C894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9950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95D80-D640-E449-9BAB-C249F94F4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Experimental Homework: Group Project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F3004-0D6F-AC43-B2BC-072C47ACD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080632-6751-5341-B238-FE260713AB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7F3D8"/>
              </a:clrFrom>
              <a:clrTo>
                <a:srgbClr val="F7F3D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9600" y="3571082"/>
            <a:ext cx="3718560" cy="262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698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24" dirty="0"/>
              <a:t>Final Project (50%)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399" y="1295400"/>
            <a:ext cx="9860281" cy="4800600"/>
          </a:xfrm>
        </p:spPr>
        <p:txBody>
          <a:bodyPr>
            <a:noAutofit/>
          </a:bodyPr>
          <a:lstStyle/>
          <a:p>
            <a:pPr marL="553212" indent="-553212">
              <a:lnSpc>
                <a:spcPct val="100000"/>
              </a:lnSpc>
              <a:buFont typeface="+mj-lt"/>
              <a:buAutoNum type="arabicPeriod"/>
            </a:pPr>
            <a:r>
              <a:rPr lang="en-US" sz="2800" dirty="0"/>
              <a:t>Title (&lt;25 words)</a:t>
            </a:r>
          </a:p>
          <a:p>
            <a:pPr marL="553212" indent="-553212">
              <a:lnSpc>
                <a:spcPct val="100000"/>
              </a:lnSpc>
              <a:buFont typeface="+mj-lt"/>
              <a:buAutoNum type="arabicPeriod"/>
            </a:pPr>
            <a:r>
              <a:rPr lang="en-US" sz="2800" dirty="0"/>
              <a:t>Introduction  [~ 200 words, 10%]</a:t>
            </a:r>
          </a:p>
          <a:p>
            <a:pPr marL="553212" indent="-553212">
              <a:lnSpc>
                <a:spcPct val="100000"/>
              </a:lnSpc>
              <a:buFont typeface="+mj-lt"/>
              <a:buAutoNum type="arabicPeriod"/>
            </a:pPr>
            <a:r>
              <a:rPr lang="en-US" sz="2800" dirty="0"/>
              <a:t>Materials and methods [~ 200 words]</a:t>
            </a:r>
          </a:p>
          <a:p>
            <a:pPr marL="943345" lvl="1" indent="-553212">
              <a:lnSpc>
                <a:spcPct val="100000"/>
              </a:lnSpc>
              <a:buFont typeface="+mj-lt"/>
              <a:buAutoNum type="arabicPeriod"/>
            </a:pPr>
            <a:r>
              <a:rPr lang="en-US" sz="2400" dirty="0"/>
              <a:t>Narrative (10%)</a:t>
            </a:r>
          </a:p>
          <a:p>
            <a:pPr marL="943345" lvl="1" indent="-553212">
              <a:lnSpc>
                <a:spcPct val="100000"/>
              </a:lnSpc>
              <a:buFont typeface="+mj-lt"/>
              <a:buAutoNum type="arabicPeriod"/>
            </a:pPr>
            <a:r>
              <a:rPr lang="en-US" sz="2400" dirty="0"/>
              <a:t>Code (25%)</a:t>
            </a:r>
          </a:p>
          <a:p>
            <a:pPr marL="943345" lvl="1" indent="-553212">
              <a:lnSpc>
                <a:spcPct val="100000"/>
              </a:lnSpc>
              <a:buFont typeface="+mj-lt"/>
              <a:buAutoNum type="arabicPeriod"/>
            </a:pPr>
            <a:r>
              <a:rPr lang="en-US" sz="2400" dirty="0"/>
              <a:t>Data (5%)</a:t>
            </a:r>
          </a:p>
          <a:p>
            <a:pPr marL="553212" indent="-553212">
              <a:lnSpc>
                <a:spcPct val="100000"/>
              </a:lnSpc>
              <a:buFont typeface="+mj-lt"/>
              <a:buAutoNum type="arabicPeriod"/>
            </a:pPr>
            <a:r>
              <a:rPr lang="en-US" sz="2800" dirty="0"/>
              <a:t>Results [~200 words, 25%]</a:t>
            </a:r>
          </a:p>
          <a:p>
            <a:pPr marL="553212" indent="-553212">
              <a:lnSpc>
                <a:spcPct val="100000"/>
              </a:lnSpc>
              <a:buFont typeface="+mj-lt"/>
              <a:buAutoNum type="arabicPeriod"/>
            </a:pPr>
            <a:r>
              <a:rPr lang="en-US" sz="2800" dirty="0"/>
              <a:t>Conclusions [~200 words, 5%]</a:t>
            </a:r>
          </a:p>
          <a:p>
            <a:pPr marL="553212" indent="-553212">
              <a:lnSpc>
                <a:spcPct val="100000"/>
              </a:lnSpc>
              <a:buFont typeface="+mj-lt"/>
              <a:buAutoNum type="arabicPeriod"/>
            </a:pPr>
            <a:r>
              <a:rPr lang="en-US" sz="2800" dirty="0"/>
              <a:t>References [5%]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6" name="TextBox 685">
                <a:extLst>
                  <a:ext uri="{FF2B5EF4-FFF2-40B4-BE49-F238E27FC236}">
                    <a16:creationId xmlns:a16="http://schemas.microsoft.com/office/drawing/2014/main" id="{B4483D8B-2E7D-2543-9209-ED5D960B45A1}"/>
                  </a:ext>
                </a:extLst>
              </p:cNvPr>
              <p:cNvSpPr txBox="1"/>
              <p:nvPr/>
            </p:nvSpPr>
            <p:spPr>
              <a:xfrm>
                <a:off x="8117335" y="3124200"/>
                <a:ext cx="367206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600" dirty="0">
                    <a:solidFill>
                      <a:schemeClr val="accent2"/>
                    </a:solidFill>
                    <a:latin typeface="+mn-lt"/>
                  </a:rPr>
                  <a:t>Individual OR small group (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3600" dirty="0">
                    <a:solidFill>
                      <a:schemeClr val="accent2"/>
                    </a:solidFill>
                    <a:latin typeface="+mn-lt"/>
                  </a:rPr>
                  <a:t>3) project</a:t>
                </a:r>
              </a:p>
            </p:txBody>
          </p:sp>
        </mc:Choice>
        <mc:Fallback xmlns="">
          <p:sp>
            <p:nvSpPr>
              <p:cNvPr id="686" name="TextBox 685">
                <a:extLst>
                  <a:ext uri="{FF2B5EF4-FFF2-40B4-BE49-F238E27FC236}">
                    <a16:creationId xmlns:a16="http://schemas.microsoft.com/office/drawing/2014/main" id="{B4483D8B-2E7D-2543-9209-ED5D960B45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7335" y="3124200"/>
                <a:ext cx="3672067" cy="1754326"/>
              </a:xfrm>
              <a:prstGeom prst="rect">
                <a:avLst/>
              </a:prstGeom>
              <a:blipFill>
                <a:blip r:embed="rId98"/>
                <a:stretch>
                  <a:fillRect t="-5036" r="-2759" b="-11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4" name="Group 683">
            <a:extLst>
              <a:ext uri="{FF2B5EF4-FFF2-40B4-BE49-F238E27FC236}">
                <a16:creationId xmlns:a16="http://schemas.microsoft.com/office/drawing/2014/main" id="{B3FD2C41-42B3-5644-9F9F-E7019C92E61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99" action="ppaction://hlinksldjump"/>
              <a:extLst>
                <a:ext uri="{FF2B5EF4-FFF2-40B4-BE49-F238E27FC236}">
                  <a16:creationId xmlns:a16="http://schemas.microsoft.com/office/drawing/2014/main" id="{9DCA7A75-555F-3C40-9CD1-EF9955FFDD1D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99" action="ppaction://hlinksldjump"/>
              <a:extLst>
                <a:ext uri="{FF2B5EF4-FFF2-40B4-BE49-F238E27FC236}">
                  <a16:creationId xmlns:a16="http://schemas.microsoft.com/office/drawing/2014/main" id="{1342EEB9-C2F6-A04B-A217-2F2803F1B12D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100" action="ppaction://hlinksldjump"/>
              <a:extLst>
                <a:ext uri="{FF2B5EF4-FFF2-40B4-BE49-F238E27FC236}">
                  <a16:creationId xmlns:a16="http://schemas.microsoft.com/office/drawing/2014/main" id="{AFAAC718-B912-CA49-AB8F-45D9222F4970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101" action="ppaction://hlinksldjump"/>
              <a:extLst>
                <a:ext uri="{FF2B5EF4-FFF2-40B4-BE49-F238E27FC236}">
                  <a16:creationId xmlns:a16="http://schemas.microsoft.com/office/drawing/2014/main" id="{C5635B7C-02BD-4542-BB44-88017E8D11B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102" action="ppaction://hlinksldjump"/>
              <a:extLst>
                <a:ext uri="{FF2B5EF4-FFF2-40B4-BE49-F238E27FC236}">
                  <a16:creationId xmlns:a16="http://schemas.microsoft.com/office/drawing/2014/main" id="{3C6C4947-301F-6842-B086-59934142F43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103" action="ppaction://hlinksldjump"/>
              <a:extLst>
                <a:ext uri="{FF2B5EF4-FFF2-40B4-BE49-F238E27FC236}">
                  <a16:creationId xmlns:a16="http://schemas.microsoft.com/office/drawing/2014/main" id="{49BA7683-1A73-5243-A500-96157E76265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104" action="ppaction://hlinksldjump"/>
              <a:extLst>
                <a:ext uri="{FF2B5EF4-FFF2-40B4-BE49-F238E27FC236}">
                  <a16:creationId xmlns:a16="http://schemas.microsoft.com/office/drawing/2014/main" id="{87A5EFEC-28DD-C143-80AD-2718EA22007D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105" action="ppaction://hlinksldjump"/>
              <a:extLst>
                <a:ext uri="{FF2B5EF4-FFF2-40B4-BE49-F238E27FC236}">
                  <a16:creationId xmlns:a16="http://schemas.microsoft.com/office/drawing/2014/main" id="{D727F926-62A7-0A4C-814F-C129D320D1D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Oval 639">
              <a:hlinkClick r:id="rId106" action="ppaction://hlinksldjump"/>
              <a:extLst>
                <a:ext uri="{FF2B5EF4-FFF2-40B4-BE49-F238E27FC236}">
                  <a16:creationId xmlns:a16="http://schemas.microsoft.com/office/drawing/2014/main" id="{E6755D16-9CFA-E345-B929-B8F767733C8E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Oval 640">
              <a:hlinkClick r:id="rId107" action="ppaction://hlinksldjump"/>
              <a:extLst>
                <a:ext uri="{FF2B5EF4-FFF2-40B4-BE49-F238E27FC236}">
                  <a16:creationId xmlns:a16="http://schemas.microsoft.com/office/drawing/2014/main" id="{0294A5B4-F23B-BA41-8C36-F618FB5DF84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Oval 641">
              <a:hlinkClick r:id="rId108" action="ppaction://hlinksldjump"/>
              <a:extLst>
                <a:ext uri="{FF2B5EF4-FFF2-40B4-BE49-F238E27FC236}">
                  <a16:creationId xmlns:a16="http://schemas.microsoft.com/office/drawing/2014/main" id="{C62C8D2D-DD68-7F45-ABAA-6D5DD450FAA7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Oval 642">
              <a:hlinkClick r:id="rId109" action="ppaction://hlinksldjump"/>
              <a:extLst>
                <a:ext uri="{FF2B5EF4-FFF2-40B4-BE49-F238E27FC236}">
                  <a16:creationId xmlns:a16="http://schemas.microsoft.com/office/drawing/2014/main" id="{0696B610-8EE5-6D48-ACAA-0AF317C0FB2F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Oval 643">
              <a:hlinkClick r:id="rId110" action="ppaction://hlinksldjump"/>
              <a:extLst>
                <a:ext uri="{FF2B5EF4-FFF2-40B4-BE49-F238E27FC236}">
                  <a16:creationId xmlns:a16="http://schemas.microsoft.com/office/drawing/2014/main" id="{DC6C9C02-67FF-2A4F-985A-5E44276E84FA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Oval 644">
              <a:hlinkClick r:id="rId111" action="ppaction://hlinksldjump"/>
              <a:extLst>
                <a:ext uri="{FF2B5EF4-FFF2-40B4-BE49-F238E27FC236}">
                  <a16:creationId xmlns:a16="http://schemas.microsoft.com/office/drawing/2014/main" id="{0489314D-8E6D-D449-85C8-1DF145544272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Oval 645">
              <a:hlinkClick r:id="rId112" action="ppaction://hlinksldjump"/>
              <a:extLst>
                <a:ext uri="{FF2B5EF4-FFF2-40B4-BE49-F238E27FC236}">
                  <a16:creationId xmlns:a16="http://schemas.microsoft.com/office/drawing/2014/main" id="{E1F7ABA9-AAFB-EB4F-900C-74C17644CD50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Oval 646">
              <a:hlinkClick r:id="rId113" action="ppaction://hlinksldjump"/>
              <a:extLst>
                <a:ext uri="{FF2B5EF4-FFF2-40B4-BE49-F238E27FC236}">
                  <a16:creationId xmlns:a16="http://schemas.microsoft.com/office/drawing/2014/main" id="{439957FB-B460-0448-9982-7C1FECAA724D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TextBox 647">
              <a:hlinkClick r:id="rId114" action="ppaction://hlinksldjump"/>
              <a:extLst>
                <a:ext uri="{FF2B5EF4-FFF2-40B4-BE49-F238E27FC236}">
                  <a16:creationId xmlns:a16="http://schemas.microsoft.com/office/drawing/2014/main" id="{228A1AA0-5163-A648-BAAB-6F02084102BA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649" name="Oval 648">
              <a:hlinkClick r:id="rId114" action="ppaction://hlinksldjump"/>
              <a:extLst>
                <a:ext uri="{FF2B5EF4-FFF2-40B4-BE49-F238E27FC236}">
                  <a16:creationId xmlns:a16="http://schemas.microsoft.com/office/drawing/2014/main" id="{8129B674-4995-5A41-9FB1-C6F4985356AD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Oval 649">
              <a:hlinkClick r:id="rId115" action="ppaction://hlinksldjump"/>
              <a:extLst>
                <a:ext uri="{FF2B5EF4-FFF2-40B4-BE49-F238E27FC236}">
                  <a16:creationId xmlns:a16="http://schemas.microsoft.com/office/drawing/2014/main" id="{A14404F0-78C4-5148-A09C-9393DEB38B13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Oval 650">
              <a:hlinkClick r:id="rId116" action="ppaction://hlinksldjump"/>
              <a:extLst>
                <a:ext uri="{FF2B5EF4-FFF2-40B4-BE49-F238E27FC236}">
                  <a16:creationId xmlns:a16="http://schemas.microsoft.com/office/drawing/2014/main" id="{F1618624-2CE9-D049-A2D7-B6A0BF938F14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Oval 651">
              <a:hlinkClick r:id="rId117" action="ppaction://hlinksldjump"/>
              <a:extLst>
                <a:ext uri="{FF2B5EF4-FFF2-40B4-BE49-F238E27FC236}">
                  <a16:creationId xmlns:a16="http://schemas.microsoft.com/office/drawing/2014/main" id="{AB618BC3-2C9E-F948-AB4D-6C8B59BF4F72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Oval 652">
              <a:hlinkClick r:id="rId118" action="ppaction://hlinksldjump"/>
              <a:extLst>
                <a:ext uri="{FF2B5EF4-FFF2-40B4-BE49-F238E27FC236}">
                  <a16:creationId xmlns:a16="http://schemas.microsoft.com/office/drawing/2014/main" id="{22510B9F-CEFA-8B4A-AD37-714FF35FCBD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Oval 653">
              <a:hlinkClick r:id="rId119" action="ppaction://hlinksldjump"/>
              <a:extLst>
                <a:ext uri="{FF2B5EF4-FFF2-40B4-BE49-F238E27FC236}">
                  <a16:creationId xmlns:a16="http://schemas.microsoft.com/office/drawing/2014/main" id="{AAC10B60-0892-B349-8CEF-53B028DB2C8C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Oval 654">
              <a:hlinkClick r:id="rId120" action="ppaction://hlinksldjump"/>
              <a:extLst>
                <a:ext uri="{FF2B5EF4-FFF2-40B4-BE49-F238E27FC236}">
                  <a16:creationId xmlns:a16="http://schemas.microsoft.com/office/drawing/2014/main" id="{9F789D63-833C-634D-BECF-9736AD816104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Oval 655">
              <a:hlinkClick r:id="rId121" action="ppaction://hlinksldjump"/>
              <a:extLst>
                <a:ext uri="{FF2B5EF4-FFF2-40B4-BE49-F238E27FC236}">
                  <a16:creationId xmlns:a16="http://schemas.microsoft.com/office/drawing/2014/main" id="{9266F72D-371A-C649-BED4-834761BFB63E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Oval 656">
              <a:hlinkClick r:id="rId122" action="ppaction://hlinksldjump"/>
              <a:extLst>
                <a:ext uri="{FF2B5EF4-FFF2-40B4-BE49-F238E27FC236}">
                  <a16:creationId xmlns:a16="http://schemas.microsoft.com/office/drawing/2014/main" id="{CC9EDEB1-BC5C-EB41-9BB7-03089A56103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Oval 657">
              <a:hlinkClick r:id="rId123" action="ppaction://hlinksldjump"/>
              <a:extLst>
                <a:ext uri="{FF2B5EF4-FFF2-40B4-BE49-F238E27FC236}">
                  <a16:creationId xmlns:a16="http://schemas.microsoft.com/office/drawing/2014/main" id="{8B854A68-4762-3240-85FD-B33F19F205F9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9" name="Oval 658">
              <a:hlinkClick r:id="rId124" action="ppaction://hlinksldjump"/>
              <a:extLst>
                <a:ext uri="{FF2B5EF4-FFF2-40B4-BE49-F238E27FC236}">
                  <a16:creationId xmlns:a16="http://schemas.microsoft.com/office/drawing/2014/main" id="{EE1CF3C1-B370-D34F-83CE-2B1AFE6B1F4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TextBox 659">
              <a:hlinkClick r:id="rId125" action="ppaction://hlinksldjump"/>
              <a:extLst>
                <a:ext uri="{FF2B5EF4-FFF2-40B4-BE49-F238E27FC236}">
                  <a16:creationId xmlns:a16="http://schemas.microsoft.com/office/drawing/2014/main" id="{D9C9F097-DA38-C047-8B10-09AE8265D3EA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661" name="Oval 660">
              <a:hlinkClick r:id="rId125" action="ppaction://hlinksldjump"/>
              <a:extLst>
                <a:ext uri="{FF2B5EF4-FFF2-40B4-BE49-F238E27FC236}">
                  <a16:creationId xmlns:a16="http://schemas.microsoft.com/office/drawing/2014/main" id="{A40645F9-8AF2-414C-AF3F-9B36A332B58C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Oval 661">
              <a:hlinkClick r:id="rId126" action="ppaction://hlinksldjump"/>
              <a:extLst>
                <a:ext uri="{FF2B5EF4-FFF2-40B4-BE49-F238E27FC236}">
                  <a16:creationId xmlns:a16="http://schemas.microsoft.com/office/drawing/2014/main" id="{98535387-7796-E94A-BCB8-E2F5E3D597D0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hlinkClick r:id="rId127" action="ppaction://hlinksldjump"/>
              <a:extLst>
                <a:ext uri="{FF2B5EF4-FFF2-40B4-BE49-F238E27FC236}">
                  <a16:creationId xmlns:a16="http://schemas.microsoft.com/office/drawing/2014/main" id="{3F4E8571-55E0-0340-8DF3-476EC0DE1635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>
              <a:hlinkClick r:id="rId128" action="ppaction://hlinksldjump"/>
              <a:extLst>
                <a:ext uri="{FF2B5EF4-FFF2-40B4-BE49-F238E27FC236}">
                  <a16:creationId xmlns:a16="http://schemas.microsoft.com/office/drawing/2014/main" id="{48028FE0-267E-1B49-BF44-0A881F8CC804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Oval 664">
              <a:hlinkClick r:id="rId129" action="ppaction://hlinksldjump"/>
              <a:extLst>
                <a:ext uri="{FF2B5EF4-FFF2-40B4-BE49-F238E27FC236}">
                  <a16:creationId xmlns:a16="http://schemas.microsoft.com/office/drawing/2014/main" id="{86CC0C4F-BA3A-8C4C-9FC5-A32314936CB1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Oval 665">
              <a:hlinkClick r:id="rId130" action="ppaction://hlinksldjump"/>
              <a:extLst>
                <a:ext uri="{FF2B5EF4-FFF2-40B4-BE49-F238E27FC236}">
                  <a16:creationId xmlns:a16="http://schemas.microsoft.com/office/drawing/2014/main" id="{827DF047-7CE4-FD43-BEB2-689CAB5F0303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>
              <a:hlinkClick r:id="rId131" action="ppaction://hlinksldjump"/>
              <a:extLst>
                <a:ext uri="{FF2B5EF4-FFF2-40B4-BE49-F238E27FC236}">
                  <a16:creationId xmlns:a16="http://schemas.microsoft.com/office/drawing/2014/main" id="{074B42C9-D686-2749-B5E8-26BFF127536E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Oval 667">
              <a:hlinkClick r:id="rId132" action="ppaction://hlinksldjump"/>
              <a:extLst>
                <a:ext uri="{FF2B5EF4-FFF2-40B4-BE49-F238E27FC236}">
                  <a16:creationId xmlns:a16="http://schemas.microsoft.com/office/drawing/2014/main" id="{8AA93A03-AAFC-9047-8916-B1C7E65B8674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Oval 668">
              <a:hlinkClick r:id="rId133" action="ppaction://hlinksldjump"/>
              <a:extLst>
                <a:ext uri="{FF2B5EF4-FFF2-40B4-BE49-F238E27FC236}">
                  <a16:creationId xmlns:a16="http://schemas.microsoft.com/office/drawing/2014/main" id="{C0BBD050-72BF-2D47-B412-9D076BC4DF66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Oval 669">
              <a:hlinkClick r:id="rId134" action="ppaction://hlinksldjump"/>
              <a:extLst>
                <a:ext uri="{FF2B5EF4-FFF2-40B4-BE49-F238E27FC236}">
                  <a16:creationId xmlns:a16="http://schemas.microsoft.com/office/drawing/2014/main" id="{DBB778D6-12A0-CC44-A096-B7A5ED5F350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Oval 670">
              <a:hlinkClick r:id="rId135" action="ppaction://hlinksldjump"/>
              <a:extLst>
                <a:ext uri="{FF2B5EF4-FFF2-40B4-BE49-F238E27FC236}">
                  <a16:creationId xmlns:a16="http://schemas.microsoft.com/office/drawing/2014/main" id="{F9B39478-3C2A-0C43-8468-933C2B035A94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Oval 671">
              <a:hlinkClick r:id="rId136" action="ppaction://hlinksldjump"/>
              <a:extLst>
                <a:ext uri="{FF2B5EF4-FFF2-40B4-BE49-F238E27FC236}">
                  <a16:creationId xmlns:a16="http://schemas.microsoft.com/office/drawing/2014/main" id="{A0BE6E03-EF56-1240-B6AE-83D97C6A9DDC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>
              <a:hlinkClick r:id="rId137" action="ppaction://hlinksldjump"/>
              <a:extLst>
                <a:ext uri="{FF2B5EF4-FFF2-40B4-BE49-F238E27FC236}">
                  <a16:creationId xmlns:a16="http://schemas.microsoft.com/office/drawing/2014/main" id="{754482A2-7952-BF41-8CFE-68D0C9DD5728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Oval 673">
              <a:hlinkClick r:id="rId138" action="ppaction://hlinksldjump"/>
              <a:extLst>
                <a:ext uri="{FF2B5EF4-FFF2-40B4-BE49-F238E27FC236}">
                  <a16:creationId xmlns:a16="http://schemas.microsoft.com/office/drawing/2014/main" id="{CB339BBA-1EDF-F340-A038-0A8E83784F14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Oval 674">
              <a:hlinkClick r:id="rId139" action="ppaction://hlinksldjump"/>
              <a:extLst>
                <a:ext uri="{FF2B5EF4-FFF2-40B4-BE49-F238E27FC236}">
                  <a16:creationId xmlns:a16="http://schemas.microsoft.com/office/drawing/2014/main" id="{203B601B-B8F6-7344-A3A3-5BD563281288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>
              <a:hlinkClick r:id="rId140" action="ppaction://hlinksldjump"/>
              <a:extLst>
                <a:ext uri="{FF2B5EF4-FFF2-40B4-BE49-F238E27FC236}">
                  <a16:creationId xmlns:a16="http://schemas.microsoft.com/office/drawing/2014/main" id="{E931A2E1-4EDE-BD44-9B77-3EC97C447659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Oval 676">
              <a:hlinkClick r:id="rId141" action="ppaction://hlinksldjump"/>
              <a:extLst>
                <a:ext uri="{FF2B5EF4-FFF2-40B4-BE49-F238E27FC236}">
                  <a16:creationId xmlns:a16="http://schemas.microsoft.com/office/drawing/2014/main" id="{AD991D35-D1BE-C34C-AF58-D9C1BB19238D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Oval 677">
              <a:hlinkClick r:id="rId142" action="ppaction://hlinksldjump"/>
              <a:extLst>
                <a:ext uri="{FF2B5EF4-FFF2-40B4-BE49-F238E27FC236}">
                  <a16:creationId xmlns:a16="http://schemas.microsoft.com/office/drawing/2014/main" id="{3F1CD62B-EC1F-B74E-BA6C-26F9C8C94B4E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TextBox 678">
              <a:hlinkClick r:id="rId143" action="ppaction://hlinksldjump"/>
              <a:extLst>
                <a:ext uri="{FF2B5EF4-FFF2-40B4-BE49-F238E27FC236}">
                  <a16:creationId xmlns:a16="http://schemas.microsoft.com/office/drawing/2014/main" id="{CB30C75C-D0C0-D94A-8255-788545CBA9DD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680" name="Oval 679">
              <a:hlinkClick r:id="rId143" action="ppaction://hlinksldjump"/>
              <a:extLst>
                <a:ext uri="{FF2B5EF4-FFF2-40B4-BE49-F238E27FC236}">
                  <a16:creationId xmlns:a16="http://schemas.microsoft.com/office/drawing/2014/main" id="{A66F646B-42C9-1540-B618-3BB906379889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Oval 680">
              <a:hlinkClick r:id="rId144" action="ppaction://hlinksldjump"/>
              <a:extLst>
                <a:ext uri="{FF2B5EF4-FFF2-40B4-BE49-F238E27FC236}">
                  <a16:creationId xmlns:a16="http://schemas.microsoft.com/office/drawing/2014/main" id="{37EAC87C-BA4A-F14C-A5CA-5CC67FBCFC67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Oval 681">
              <a:hlinkClick r:id="rId145" action="ppaction://hlinksldjump"/>
              <a:extLst>
                <a:ext uri="{FF2B5EF4-FFF2-40B4-BE49-F238E27FC236}">
                  <a16:creationId xmlns:a16="http://schemas.microsoft.com/office/drawing/2014/main" id="{BFA77663-B6CE-A947-92E2-20F2D33081D7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Oval 682">
              <a:hlinkClick r:id="rId146" action="ppaction://hlinksldjump"/>
              <a:extLst>
                <a:ext uri="{FF2B5EF4-FFF2-40B4-BE49-F238E27FC236}">
                  <a16:creationId xmlns:a16="http://schemas.microsoft.com/office/drawing/2014/main" id="{A66D6C20-DC76-3541-A253-E641C61C99A6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82437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3872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5151" y="570690"/>
            <a:ext cx="6492240" cy="5352724"/>
          </a:xfrm>
        </p:spPr>
        <p:txBody>
          <a:bodyPr>
            <a:normAutofit/>
          </a:bodyPr>
          <a:lstStyle/>
          <a:p>
            <a:r>
              <a:rPr lang="en-US" sz="3388" dirty="0"/>
              <a:t>"</a:t>
            </a:r>
            <a:r>
              <a:rPr lang="en-US" sz="3388" i="1" dirty="0"/>
              <a:t>It takes intelligence, even brilliance, to condense and focus information into a clear, simple presentation that will be read and remembered. </a:t>
            </a:r>
          </a:p>
          <a:p>
            <a:r>
              <a:rPr lang="en-US" sz="3388" i="1" dirty="0"/>
              <a:t>Ignorance and arrogance are shown in a crowded, complicated, hard-to-read poster</a:t>
            </a:r>
            <a:r>
              <a:rPr lang="en-US" sz="3388" dirty="0"/>
              <a:t>.”</a:t>
            </a:r>
            <a:br>
              <a:rPr lang="en-US" sz="3388" dirty="0"/>
            </a:br>
            <a:r>
              <a:rPr lang="en-US" sz="3388" dirty="0"/>
              <a:t>		</a:t>
            </a:r>
            <a:r>
              <a:rPr lang="sk-SK" sz="2904" dirty="0"/>
              <a:t>-- Mary </a:t>
            </a:r>
            <a:r>
              <a:rPr lang="sk-SK" sz="2904" dirty="0" err="1"/>
              <a:t>Helen</a:t>
            </a:r>
            <a:r>
              <a:rPr lang="sk-SK" sz="2904" dirty="0"/>
              <a:t> </a:t>
            </a:r>
            <a:r>
              <a:rPr lang="sk-SK" sz="2904" dirty="0" err="1"/>
              <a:t>Briscoe</a:t>
            </a:r>
            <a:endParaRPr lang="en-US" sz="2904" dirty="0"/>
          </a:p>
          <a:p>
            <a:endParaRPr lang="en-US" sz="3388" dirty="0"/>
          </a:p>
        </p:txBody>
      </p:sp>
    </p:spTree>
    <p:extLst>
      <p:ext uri="{BB962C8B-B14F-4D97-AF65-F5344CB8AC3E}">
        <p14:creationId xmlns:p14="http://schemas.microsoft.com/office/powerpoint/2010/main" val="30486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Picture 684">
            <a:extLst>
              <a:ext uri="{FF2B5EF4-FFF2-40B4-BE49-F238E27FC236}">
                <a16:creationId xmlns:a16="http://schemas.microsoft.com/office/drawing/2014/main" id="{36218FC4-F6DC-3F49-A85D-FB063FF042FE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463021" y="1600200"/>
            <a:ext cx="4915074" cy="4061006"/>
          </a:xfrm>
          <a:prstGeom prst="rect">
            <a:avLst/>
          </a:prstGeom>
        </p:spPr>
      </p:pic>
      <p:sp>
        <p:nvSpPr>
          <p:cNvPr id="687" name="Title 686">
            <a:extLst>
              <a:ext uri="{FF2B5EF4-FFF2-40B4-BE49-F238E27FC236}">
                <a16:creationId xmlns:a16="http://schemas.microsoft.com/office/drawing/2014/main" id="{A663B7A4-931C-784F-B7F8-0A4960A97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2017 Projects available to browse on website</a:t>
            </a:r>
          </a:p>
        </p:txBody>
      </p:sp>
      <p:pic>
        <p:nvPicPr>
          <p:cNvPr id="688" name="Picture 687">
            <a:extLst>
              <a:ext uri="{FF2B5EF4-FFF2-40B4-BE49-F238E27FC236}">
                <a16:creationId xmlns:a16="http://schemas.microsoft.com/office/drawing/2014/main" id="{040B965B-24CC-3147-932E-DAEE60B99065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46662" y="1371600"/>
            <a:ext cx="4608140" cy="4724400"/>
          </a:xfrm>
          <a:prstGeom prst="rect">
            <a:avLst/>
          </a:prstGeom>
        </p:spPr>
      </p:pic>
      <p:cxnSp>
        <p:nvCxnSpPr>
          <p:cNvPr id="690" name="Straight Arrow Connector 689">
            <a:extLst>
              <a:ext uri="{FF2B5EF4-FFF2-40B4-BE49-F238E27FC236}">
                <a16:creationId xmlns:a16="http://schemas.microsoft.com/office/drawing/2014/main" id="{E163D2EA-1BA1-1443-91D7-856DCE78D4F8}"/>
              </a:ext>
            </a:extLst>
          </p:cNvPr>
          <p:cNvCxnSpPr/>
          <p:nvPr/>
        </p:nvCxnSpPr>
        <p:spPr>
          <a:xfrm flipV="1">
            <a:off x="2940721" y="5181600"/>
            <a:ext cx="3354062" cy="381000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2" name="Group 681">
            <a:extLst>
              <a:ext uri="{FF2B5EF4-FFF2-40B4-BE49-F238E27FC236}">
                <a16:creationId xmlns:a16="http://schemas.microsoft.com/office/drawing/2014/main" id="{70832D2F-CCEA-9F4E-B9BD-337AFDFF298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4" name="TextBox 53">
              <a:hlinkClick r:id="rId57" action="ppaction://hlinksldjump"/>
              <a:extLst>
                <a:ext uri="{FF2B5EF4-FFF2-40B4-BE49-F238E27FC236}">
                  <a16:creationId xmlns:a16="http://schemas.microsoft.com/office/drawing/2014/main" id="{4DBCDCD5-C6FF-924B-B332-ACF51B03C4E2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5" name="Oval 54">
              <a:hlinkClick r:id="rId57" action="ppaction://hlinksldjump"/>
              <a:extLst>
                <a:ext uri="{FF2B5EF4-FFF2-40B4-BE49-F238E27FC236}">
                  <a16:creationId xmlns:a16="http://schemas.microsoft.com/office/drawing/2014/main" id="{72B6494C-F17E-ED48-B211-4467452B52F9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hlinkClick r:id="rId58" action="ppaction://hlinksldjump"/>
              <a:extLst>
                <a:ext uri="{FF2B5EF4-FFF2-40B4-BE49-F238E27FC236}">
                  <a16:creationId xmlns:a16="http://schemas.microsoft.com/office/drawing/2014/main" id="{D731C2C6-71D9-6146-80E0-992D5485BABA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hlinkClick r:id="rId59" action="ppaction://hlinksldjump"/>
              <a:extLst>
                <a:ext uri="{FF2B5EF4-FFF2-40B4-BE49-F238E27FC236}">
                  <a16:creationId xmlns:a16="http://schemas.microsoft.com/office/drawing/2014/main" id="{5678BD18-1C5F-2E4B-AA86-A95AAA9DF10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60" action="ppaction://hlinksldjump"/>
              <a:extLst>
                <a:ext uri="{FF2B5EF4-FFF2-40B4-BE49-F238E27FC236}">
                  <a16:creationId xmlns:a16="http://schemas.microsoft.com/office/drawing/2014/main" id="{6C156202-9715-504A-A1BF-F97867BAF76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61" action="ppaction://hlinksldjump"/>
              <a:extLst>
                <a:ext uri="{FF2B5EF4-FFF2-40B4-BE49-F238E27FC236}">
                  <a16:creationId xmlns:a16="http://schemas.microsoft.com/office/drawing/2014/main" id="{E6FE4A17-49E1-B74F-B30D-5F21DED85800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2" action="ppaction://hlinksldjump"/>
              <a:extLst>
                <a:ext uri="{FF2B5EF4-FFF2-40B4-BE49-F238E27FC236}">
                  <a16:creationId xmlns:a16="http://schemas.microsoft.com/office/drawing/2014/main" id="{F2E35055-E183-FF42-B3B7-471E26F973A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3" action="ppaction://hlinksldjump"/>
              <a:extLst>
                <a:ext uri="{FF2B5EF4-FFF2-40B4-BE49-F238E27FC236}">
                  <a16:creationId xmlns:a16="http://schemas.microsoft.com/office/drawing/2014/main" id="{1A112D49-1651-7A45-AA90-8CFB1BCB00B0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4" action="ppaction://hlinksldjump"/>
              <a:extLst>
                <a:ext uri="{FF2B5EF4-FFF2-40B4-BE49-F238E27FC236}">
                  <a16:creationId xmlns:a16="http://schemas.microsoft.com/office/drawing/2014/main" id="{08FE4AE1-F68A-3E4D-B0B6-A7605DF1A10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5" action="ppaction://hlinksldjump"/>
              <a:extLst>
                <a:ext uri="{FF2B5EF4-FFF2-40B4-BE49-F238E27FC236}">
                  <a16:creationId xmlns:a16="http://schemas.microsoft.com/office/drawing/2014/main" id="{F21F3B05-905A-464E-9F3D-234FED56E30B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Oval 639">
              <a:hlinkClick r:id="rId66" action="ppaction://hlinksldjump"/>
              <a:extLst>
                <a:ext uri="{FF2B5EF4-FFF2-40B4-BE49-F238E27FC236}">
                  <a16:creationId xmlns:a16="http://schemas.microsoft.com/office/drawing/2014/main" id="{671CD219-00D0-524B-BEFF-FA88F8045715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Oval 640">
              <a:hlinkClick r:id="rId67" action="ppaction://hlinksldjump"/>
              <a:extLst>
                <a:ext uri="{FF2B5EF4-FFF2-40B4-BE49-F238E27FC236}">
                  <a16:creationId xmlns:a16="http://schemas.microsoft.com/office/drawing/2014/main" id="{950D6AC7-D363-9247-B3D6-78577063ADFE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Oval 641">
              <a:hlinkClick r:id="rId68" action="ppaction://hlinksldjump"/>
              <a:extLst>
                <a:ext uri="{FF2B5EF4-FFF2-40B4-BE49-F238E27FC236}">
                  <a16:creationId xmlns:a16="http://schemas.microsoft.com/office/drawing/2014/main" id="{D05E9842-8F35-8341-AA35-49CF2F8A3A5F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Oval 642">
              <a:hlinkClick r:id="rId69" action="ppaction://hlinksldjump"/>
              <a:extLst>
                <a:ext uri="{FF2B5EF4-FFF2-40B4-BE49-F238E27FC236}">
                  <a16:creationId xmlns:a16="http://schemas.microsoft.com/office/drawing/2014/main" id="{01782C3E-F6C0-EE43-A9E7-2FCEC70AD068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Oval 643">
              <a:hlinkClick r:id="rId70" action="ppaction://hlinksldjump"/>
              <a:extLst>
                <a:ext uri="{FF2B5EF4-FFF2-40B4-BE49-F238E27FC236}">
                  <a16:creationId xmlns:a16="http://schemas.microsoft.com/office/drawing/2014/main" id="{C80CB409-405E-9B41-8C07-F868D268D5AF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Oval 644">
              <a:hlinkClick r:id="rId71" action="ppaction://hlinksldjump"/>
              <a:extLst>
                <a:ext uri="{FF2B5EF4-FFF2-40B4-BE49-F238E27FC236}">
                  <a16:creationId xmlns:a16="http://schemas.microsoft.com/office/drawing/2014/main" id="{693762C8-BB50-5B47-AE50-F86038AE87E1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TextBox 645">
              <a:hlinkClick r:id="rId72" action="ppaction://hlinksldjump"/>
              <a:extLst>
                <a:ext uri="{FF2B5EF4-FFF2-40B4-BE49-F238E27FC236}">
                  <a16:creationId xmlns:a16="http://schemas.microsoft.com/office/drawing/2014/main" id="{826CB45E-E6C8-EB4C-B3CA-6978E9E7DB29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647" name="Oval 646">
              <a:hlinkClick r:id="rId72" action="ppaction://hlinksldjump"/>
              <a:extLst>
                <a:ext uri="{FF2B5EF4-FFF2-40B4-BE49-F238E27FC236}">
                  <a16:creationId xmlns:a16="http://schemas.microsoft.com/office/drawing/2014/main" id="{384C897D-A7C7-3F45-BA1E-E3F01C25BC7B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Oval 647">
              <a:hlinkClick r:id="rId73" action="ppaction://hlinksldjump"/>
              <a:extLst>
                <a:ext uri="{FF2B5EF4-FFF2-40B4-BE49-F238E27FC236}">
                  <a16:creationId xmlns:a16="http://schemas.microsoft.com/office/drawing/2014/main" id="{504FBFC2-63C5-5641-A832-EFF572412037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Oval 648">
              <a:hlinkClick r:id="rId74" action="ppaction://hlinksldjump"/>
              <a:extLst>
                <a:ext uri="{FF2B5EF4-FFF2-40B4-BE49-F238E27FC236}">
                  <a16:creationId xmlns:a16="http://schemas.microsoft.com/office/drawing/2014/main" id="{3C9F490E-088E-604D-A6BB-8BA02B034FBC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Oval 649">
              <a:hlinkClick r:id="rId75" action="ppaction://hlinksldjump"/>
              <a:extLst>
                <a:ext uri="{FF2B5EF4-FFF2-40B4-BE49-F238E27FC236}">
                  <a16:creationId xmlns:a16="http://schemas.microsoft.com/office/drawing/2014/main" id="{F0745878-04C0-1949-B3A0-C788A0C67873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Oval 650">
              <a:hlinkClick r:id="rId76" action="ppaction://hlinksldjump"/>
              <a:extLst>
                <a:ext uri="{FF2B5EF4-FFF2-40B4-BE49-F238E27FC236}">
                  <a16:creationId xmlns:a16="http://schemas.microsoft.com/office/drawing/2014/main" id="{E69B7BB5-9FF0-1142-84D6-F03BBD67B632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Oval 651">
              <a:hlinkClick r:id="rId77" action="ppaction://hlinksldjump"/>
              <a:extLst>
                <a:ext uri="{FF2B5EF4-FFF2-40B4-BE49-F238E27FC236}">
                  <a16:creationId xmlns:a16="http://schemas.microsoft.com/office/drawing/2014/main" id="{A155DBBA-C4D0-D945-8368-5D73B4233D2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Oval 652">
              <a:hlinkClick r:id="rId78" action="ppaction://hlinksldjump"/>
              <a:extLst>
                <a:ext uri="{FF2B5EF4-FFF2-40B4-BE49-F238E27FC236}">
                  <a16:creationId xmlns:a16="http://schemas.microsoft.com/office/drawing/2014/main" id="{E29BCFE7-F101-4545-AA31-B758FF681B6B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Oval 653">
              <a:hlinkClick r:id="rId79" action="ppaction://hlinksldjump"/>
              <a:extLst>
                <a:ext uri="{FF2B5EF4-FFF2-40B4-BE49-F238E27FC236}">
                  <a16:creationId xmlns:a16="http://schemas.microsoft.com/office/drawing/2014/main" id="{957E8EAB-70CD-6A43-BD4B-61B34E9C47C4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Oval 654">
              <a:hlinkClick r:id="rId80" action="ppaction://hlinksldjump"/>
              <a:extLst>
                <a:ext uri="{FF2B5EF4-FFF2-40B4-BE49-F238E27FC236}">
                  <a16:creationId xmlns:a16="http://schemas.microsoft.com/office/drawing/2014/main" id="{7125E700-72AA-BD4A-9780-6377384D1F55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Oval 655">
              <a:hlinkClick r:id="rId81" action="ppaction://hlinksldjump"/>
              <a:extLst>
                <a:ext uri="{FF2B5EF4-FFF2-40B4-BE49-F238E27FC236}">
                  <a16:creationId xmlns:a16="http://schemas.microsoft.com/office/drawing/2014/main" id="{77AB1DF1-D21A-4C4D-857A-F51C40BABA7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Oval 656">
              <a:hlinkClick r:id="rId82" action="ppaction://hlinksldjump"/>
              <a:extLst>
                <a:ext uri="{FF2B5EF4-FFF2-40B4-BE49-F238E27FC236}">
                  <a16:creationId xmlns:a16="http://schemas.microsoft.com/office/drawing/2014/main" id="{01FD6A1A-980C-B641-B82D-B9FBF69F8E8F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TextBox 657">
              <a:hlinkClick r:id="rId83" action="ppaction://hlinksldjump"/>
              <a:extLst>
                <a:ext uri="{FF2B5EF4-FFF2-40B4-BE49-F238E27FC236}">
                  <a16:creationId xmlns:a16="http://schemas.microsoft.com/office/drawing/2014/main" id="{B2971743-BA0B-9442-AA6B-FBCBE88BD6F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659" name="Oval 658">
              <a:hlinkClick r:id="rId83" action="ppaction://hlinksldjump"/>
              <a:extLst>
                <a:ext uri="{FF2B5EF4-FFF2-40B4-BE49-F238E27FC236}">
                  <a16:creationId xmlns:a16="http://schemas.microsoft.com/office/drawing/2014/main" id="{9A343E11-684C-E24F-866C-068FBE857B9B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Oval 659">
              <a:hlinkClick r:id="rId84" action="ppaction://hlinksldjump"/>
              <a:extLst>
                <a:ext uri="{FF2B5EF4-FFF2-40B4-BE49-F238E27FC236}">
                  <a16:creationId xmlns:a16="http://schemas.microsoft.com/office/drawing/2014/main" id="{43AA5825-CC38-1447-8421-5049A0104849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Oval 660">
              <a:hlinkClick r:id="rId85" action="ppaction://hlinksldjump"/>
              <a:extLst>
                <a:ext uri="{FF2B5EF4-FFF2-40B4-BE49-F238E27FC236}">
                  <a16:creationId xmlns:a16="http://schemas.microsoft.com/office/drawing/2014/main" id="{AD9E9458-B25E-5842-97F8-8C9397403FE9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Oval 661">
              <a:hlinkClick r:id="rId86" action="ppaction://hlinksldjump"/>
              <a:extLst>
                <a:ext uri="{FF2B5EF4-FFF2-40B4-BE49-F238E27FC236}">
                  <a16:creationId xmlns:a16="http://schemas.microsoft.com/office/drawing/2014/main" id="{A8A5069E-8C8E-9C4B-8BAE-ADE896E4FE20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hlinkClick r:id="rId87" action="ppaction://hlinksldjump"/>
              <a:extLst>
                <a:ext uri="{FF2B5EF4-FFF2-40B4-BE49-F238E27FC236}">
                  <a16:creationId xmlns:a16="http://schemas.microsoft.com/office/drawing/2014/main" id="{B4454444-F8CD-F84A-B8BB-66F7AD3EE811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>
              <a:hlinkClick r:id="rId88" action="ppaction://hlinksldjump"/>
              <a:extLst>
                <a:ext uri="{FF2B5EF4-FFF2-40B4-BE49-F238E27FC236}">
                  <a16:creationId xmlns:a16="http://schemas.microsoft.com/office/drawing/2014/main" id="{7309F88A-7C07-234C-8247-D3BD740E16A6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Oval 664">
              <a:hlinkClick r:id="rId89" action="ppaction://hlinksldjump"/>
              <a:extLst>
                <a:ext uri="{FF2B5EF4-FFF2-40B4-BE49-F238E27FC236}">
                  <a16:creationId xmlns:a16="http://schemas.microsoft.com/office/drawing/2014/main" id="{D5DCF401-DC01-804D-A33B-EC522C83ED2C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Oval 665">
              <a:hlinkClick r:id="rId90" action="ppaction://hlinksldjump"/>
              <a:extLst>
                <a:ext uri="{FF2B5EF4-FFF2-40B4-BE49-F238E27FC236}">
                  <a16:creationId xmlns:a16="http://schemas.microsoft.com/office/drawing/2014/main" id="{4873732D-C74E-E74F-9CA0-77BC9CD937D0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>
              <a:hlinkClick r:id="rId91" action="ppaction://hlinksldjump"/>
              <a:extLst>
                <a:ext uri="{FF2B5EF4-FFF2-40B4-BE49-F238E27FC236}">
                  <a16:creationId xmlns:a16="http://schemas.microsoft.com/office/drawing/2014/main" id="{EC2FE660-FFAC-4F43-86DB-F5C73E6A3CA1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Oval 667">
              <a:hlinkClick r:id="rId92" action="ppaction://hlinksldjump"/>
              <a:extLst>
                <a:ext uri="{FF2B5EF4-FFF2-40B4-BE49-F238E27FC236}">
                  <a16:creationId xmlns:a16="http://schemas.microsoft.com/office/drawing/2014/main" id="{BDB7814B-AA7E-9348-9759-8CDD2A5DD877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Oval 668">
              <a:hlinkClick r:id="rId93" action="ppaction://hlinksldjump"/>
              <a:extLst>
                <a:ext uri="{FF2B5EF4-FFF2-40B4-BE49-F238E27FC236}">
                  <a16:creationId xmlns:a16="http://schemas.microsoft.com/office/drawing/2014/main" id="{A5A4B17A-5135-3F49-8ACD-7E9B1754537B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Oval 669">
              <a:hlinkClick r:id="rId94" action="ppaction://hlinksldjump"/>
              <a:extLst>
                <a:ext uri="{FF2B5EF4-FFF2-40B4-BE49-F238E27FC236}">
                  <a16:creationId xmlns:a16="http://schemas.microsoft.com/office/drawing/2014/main" id="{66CA1A6D-8DFB-634E-A3E9-62DF4C308FD1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Oval 670">
              <a:hlinkClick r:id="rId95" action="ppaction://hlinksldjump"/>
              <a:extLst>
                <a:ext uri="{FF2B5EF4-FFF2-40B4-BE49-F238E27FC236}">
                  <a16:creationId xmlns:a16="http://schemas.microsoft.com/office/drawing/2014/main" id="{D396AA51-40E5-0143-817F-1B5F36FD131B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Oval 671">
              <a:hlinkClick r:id="rId96" action="ppaction://hlinksldjump"/>
              <a:extLst>
                <a:ext uri="{FF2B5EF4-FFF2-40B4-BE49-F238E27FC236}">
                  <a16:creationId xmlns:a16="http://schemas.microsoft.com/office/drawing/2014/main" id="{3E173369-4E78-7246-8534-F4B26E04984E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>
              <a:hlinkClick r:id="rId97" action="ppaction://hlinksldjump"/>
              <a:extLst>
                <a:ext uri="{FF2B5EF4-FFF2-40B4-BE49-F238E27FC236}">
                  <a16:creationId xmlns:a16="http://schemas.microsoft.com/office/drawing/2014/main" id="{C0A04BAE-E765-2749-BA4D-49A0CF50C828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Oval 673">
              <a:hlinkClick r:id="rId98" action="ppaction://hlinksldjump"/>
              <a:extLst>
                <a:ext uri="{FF2B5EF4-FFF2-40B4-BE49-F238E27FC236}">
                  <a16:creationId xmlns:a16="http://schemas.microsoft.com/office/drawing/2014/main" id="{FEB9CA4E-3F8B-8941-8362-F1D209F52EBC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Oval 674">
              <a:hlinkClick r:id="rId99" action="ppaction://hlinksldjump"/>
              <a:extLst>
                <a:ext uri="{FF2B5EF4-FFF2-40B4-BE49-F238E27FC236}">
                  <a16:creationId xmlns:a16="http://schemas.microsoft.com/office/drawing/2014/main" id="{0E662478-9C7E-3346-A123-ED231313809B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>
              <a:hlinkClick r:id="rId100" action="ppaction://hlinksldjump"/>
              <a:extLst>
                <a:ext uri="{FF2B5EF4-FFF2-40B4-BE49-F238E27FC236}">
                  <a16:creationId xmlns:a16="http://schemas.microsoft.com/office/drawing/2014/main" id="{CBF3EB98-8181-F345-96B0-4AE71619D3E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TextBox 676">
              <a:hlinkClick r:id="rId101" action="ppaction://hlinksldjump"/>
              <a:extLst>
                <a:ext uri="{FF2B5EF4-FFF2-40B4-BE49-F238E27FC236}">
                  <a16:creationId xmlns:a16="http://schemas.microsoft.com/office/drawing/2014/main" id="{F8F4EAE7-A061-9041-AE53-344957A39382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678" name="Oval 677">
              <a:hlinkClick r:id="rId101" action="ppaction://hlinksldjump"/>
              <a:extLst>
                <a:ext uri="{FF2B5EF4-FFF2-40B4-BE49-F238E27FC236}">
                  <a16:creationId xmlns:a16="http://schemas.microsoft.com/office/drawing/2014/main" id="{39EDD935-A96C-B04F-8F22-A78A2CB1938D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Oval 678">
              <a:hlinkClick r:id="rId102" action="ppaction://hlinksldjump"/>
              <a:extLst>
                <a:ext uri="{FF2B5EF4-FFF2-40B4-BE49-F238E27FC236}">
                  <a16:creationId xmlns:a16="http://schemas.microsoft.com/office/drawing/2014/main" id="{87B6009F-7DE6-3B4B-AE7C-BC0C2E310266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Oval 679">
              <a:hlinkClick r:id="rId103" action="ppaction://hlinksldjump"/>
              <a:extLst>
                <a:ext uri="{FF2B5EF4-FFF2-40B4-BE49-F238E27FC236}">
                  <a16:creationId xmlns:a16="http://schemas.microsoft.com/office/drawing/2014/main" id="{9C55CA9E-AD78-3D49-90C6-1AA1528310CA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Oval 680">
              <a:hlinkClick r:id="rId104" action="ppaction://hlinksldjump"/>
              <a:extLst>
                <a:ext uri="{FF2B5EF4-FFF2-40B4-BE49-F238E27FC236}">
                  <a16:creationId xmlns:a16="http://schemas.microsoft.com/office/drawing/2014/main" id="{E37F326A-24A0-A247-964A-5A8391948121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3012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583" y="152400"/>
            <a:ext cx="10972801" cy="889801"/>
          </a:xfrm>
        </p:spPr>
        <p:txBody>
          <a:bodyPr>
            <a:normAutofit/>
          </a:bodyPr>
          <a:lstStyle/>
          <a:p>
            <a:r>
              <a:rPr lang="en-US" dirty="0"/>
              <a:t>What is Data Science?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583" y="1216115"/>
            <a:ext cx="10893651" cy="42784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00972" y="7670364"/>
            <a:ext cx="6268063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--</a:t>
            </a:r>
            <a:r>
              <a:rPr lang="en-US" dirty="0" err="1"/>
              <a:t>Grolemund</a:t>
            </a:r>
            <a:r>
              <a:rPr lang="en-US" dirty="0"/>
              <a:t> &amp; Wickham, R for Data Science, O'Reilly 2016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C361848D-9770-DC44-AC7F-E2AA085FFD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57" action="ppaction://hlinksldjump"/>
              <a:extLst>
                <a:ext uri="{FF2B5EF4-FFF2-40B4-BE49-F238E27FC236}">
                  <a16:creationId xmlns:a16="http://schemas.microsoft.com/office/drawing/2014/main" id="{7446B233-69BA-CE42-9A39-CB2D3F81C8B3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57" action="ppaction://hlinksldjump"/>
              <a:extLst>
                <a:ext uri="{FF2B5EF4-FFF2-40B4-BE49-F238E27FC236}">
                  <a16:creationId xmlns:a16="http://schemas.microsoft.com/office/drawing/2014/main" id="{17EA169D-BC6D-7A46-9D68-BC596F42472A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8" action="ppaction://hlinksldjump"/>
              <a:extLst>
                <a:ext uri="{FF2B5EF4-FFF2-40B4-BE49-F238E27FC236}">
                  <a16:creationId xmlns:a16="http://schemas.microsoft.com/office/drawing/2014/main" id="{1B3B0D34-25FC-3747-891B-1096D58A1CA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9" action="ppaction://hlinksldjump"/>
              <a:extLst>
                <a:ext uri="{FF2B5EF4-FFF2-40B4-BE49-F238E27FC236}">
                  <a16:creationId xmlns:a16="http://schemas.microsoft.com/office/drawing/2014/main" id="{51624161-926F-D743-AC5F-FD8B7CDA729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0" action="ppaction://hlinksldjump"/>
              <a:extLst>
                <a:ext uri="{FF2B5EF4-FFF2-40B4-BE49-F238E27FC236}">
                  <a16:creationId xmlns:a16="http://schemas.microsoft.com/office/drawing/2014/main" id="{97DD6828-C98A-5341-AE6F-387A0759FC3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1" action="ppaction://hlinksldjump"/>
              <a:extLst>
                <a:ext uri="{FF2B5EF4-FFF2-40B4-BE49-F238E27FC236}">
                  <a16:creationId xmlns:a16="http://schemas.microsoft.com/office/drawing/2014/main" id="{EAA5EFF6-2EF3-3943-80F5-3401209B0A1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2" action="ppaction://hlinksldjump"/>
              <a:extLst>
                <a:ext uri="{FF2B5EF4-FFF2-40B4-BE49-F238E27FC236}">
                  <a16:creationId xmlns:a16="http://schemas.microsoft.com/office/drawing/2014/main" id="{D860A769-926D-A240-AB48-6E88FDEA926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3" action="ppaction://hlinksldjump"/>
              <a:extLst>
                <a:ext uri="{FF2B5EF4-FFF2-40B4-BE49-F238E27FC236}">
                  <a16:creationId xmlns:a16="http://schemas.microsoft.com/office/drawing/2014/main" id="{EB343807-A295-F343-8AE6-D9EF2E632DD9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4" action="ppaction://hlinksldjump"/>
              <a:extLst>
                <a:ext uri="{FF2B5EF4-FFF2-40B4-BE49-F238E27FC236}">
                  <a16:creationId xmlns:a16="http://schemas.microsoft.com/office/drawing/2014/main" id="{8415AB1F-25B8-0A4B-B952-A970111F831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5" action="ppaction://hlinksldjump"/>
              <a:extLst>
                <a:ext uri="{FF2B5EF4-FFF2-40B4-BE49-F238E27FC236}">
                  <a16:creationId xmlns:a16="http://schemas.microsoft.com/office/drawing/2014/main" id="{A68B54EC-0681-884C-9A66-D7B514E162AA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6" action="ppaction://hlinksldjump"/>
              <a:extLst>
                <a:ext uri="{FF2B5EF4-FFF2-40B4-BE49-F238E27FC236}">
                  <a16:creationId xmlns:a16="http://schemas.microsoft.com/office/drawing/2014/main" id="{1492E08E-175B-4C4D-8C40-50E6E0C9EB66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7" action="ppaction://hlinksldjump"/>
              <a:extLst>
                <a:ext uri="{FF2B5EF4-FFF2-40B4-BE49-F238E27FC236}">
                  <a16:creationId xmlns:a16="http://schemas.microsoft.com/office/drawing/2014/main" id="{E1D66F90-BFF7-CA4C-A1C3-2F2039A5B08C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8" action="ppaction://hlinksldjump"/>
              <a:extLst>
                <a:ext uri="{FF2B5EF4-FFF2-40B4-BE49-F238E27FC236}">
                  <a16:creationId xmlns:a16="http://schemas.microsoft.com/office/drawing/2014/main" id="{D16FC1C1-B391-4545-9D11-479C7472CF8D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9" action="ppaction://hlinksldjump"/>
              <a:extLst>
                <a:ext uri="{FF2B5EF4-FFF2-40B4-BE49-F238E27FC236}">
                  <a16:creationId xmlns:a16="http://schemas.microsoft.com/office/drawing/2014/main" id="{E6A99AA9-C16D-5E43-9F9D-F83208B141C2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70" action="ppaction://hlinksldjump"/>
              <a:extLst>
                <a:ext uri="{FF2B5EF4-FFF2-40B4-BE49-F238E27FC236}">
                  <a16:creationId xmlns:a16="http://schemas.microsoft.com/office/drawing/2014/main" id="{44D202AB-3D15-FD49-976A-735D31ADDFE5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71" action="ppaction://hlinksldjump"/>
              <a:extLst>
                <a:ext uri="{FF2B5EF4-FFF2-40B4-BE49-F238E27FC236}">
                  <a16:creationId xmlns:a16="http://schemas.microsoft.com/office/drawing/2014/main" id="{0C0C7B14-36F8-734D-B9F1-69CB6F08030C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hlinkClick r:id="rId72" action="ppaction://hlinksldjump"/>
              <a:extLst>
                <a:ext uri="{FF2B5EF4-FFF2-40B4-BE49-F238E27FC236}">
                  <a16:creationId xmlns:a16="http://schemas.microsoft.com/office/drawing/2014/main" id="{7C93D270-C5B0-714B-A265-6B0E158282EE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4" name="Oval 73">
              <a:hlinkClick r:id="rId72" action="ppaction://hlinksldjump"/>
              <a:extLst>
                <a:ext uri="{FF2B5EF4-FFF2-40B4-BE49-F238E27FC236}">
                  <a16:creationId xmlns:a16="http://schemas.microsoft.com/office/drawing/2014/main" id="{F864EF51-45FE-5041-8B9A-767E1AF20D1B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3" action="ppaction://hlinksldjump"/>
              <a:extLst>
                <a:ext uri="{FF2B5EF4-FFF2-40B4-BE49-F238E27FC236}">
                  <a16:creationId xmlns:a16="http://schemas.microsoft.com/office/drawing/2014/main" id="{5162686A-8DAB-D04E-A50D-509E5B6155AE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4" action="ppaction://hlinksldjump"/>
              <a:extLst>
                <a:ext uri="{FF2B5EF4-FFF2-40B4-BE49-F238E27FC236}">
                  <a16:creationId xmlns:a16="http://schemas.microsoft.com/office/drawing/2014/main" id="{8A769979-5AD0-8743-BA9F-7EE089647D93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5" action="ppaction://hlinksldjump"/>
              <a:extLst>
                <a:ext uri="{FF2B5EF4-FFF2-40B4-BE49-F238E27FC236}">
                  <a16:creationId xmlns:a16="http://schemas.microsoft.com/office/drawing/2014/main" id="{998088CE-30FC-244D-9A06-CAFF35D6415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6" action="ppaction://hlinksldjump"/>
              <a:extLst>
                <a:ext uri="{FF2B5EF4-FFF2-40B4-BE49-F238E27FC236}">
                  <a16:creationId xmlns:a16="http://schemas.microsoft.com/office/drawing/2014/main" id="{1EFFE0E0-9835-0440-9FC8-F4E110C2F333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7" action="ppaction://hlinksldjump"/>
              <a:extLst>
                <a:ext uri="{FF2B5EF4-FFF2-40B4-BE49-F238E27FC236}">
                  <a16:creationId xmlns:a16="http://schemas.microsoft.com/office/drawing/2014/main" id="{D99B5FC4-664F-3744-95BE-5BCF4F594DD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8" action="ppaction://hlinksldjump"/>
              <a:extLst>
                <a:ext uri="{FF2B5EF4-FFF2-40B4-BE49-F238E27FC236}">
                  <a16:creationId xmlns:a16="http://schemas.microsoft.com/office/drawing/2014/main" id="{07AF9557-0501-D14F-A638-CF2C135900CB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9" action="ppaction://hlinksldjump"/>
              <a:extLst>
                <a:ext uri="{FF2B5EF4-FFF2-40B4-BE49-F238E27FC236}">
                  <a16:creationId xmlns:a16="http://schemas.microsoft.com/office/drawing/2014/main" id="{50261D85-8FA4-5E46-8C5A-EEA92C22C97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80" action="ppaction://hlinksldjump"/>
              <a:extLst>
                <a:ext uri="{FF2B5EF4-FFF2-40B4-BE49-F238E27FC236}">
                  <a16:creationId xmlns:a16="http://schemas.microsoft.com/office/drawing/2014/main" id="{1EF93662-9900-9D41-A4C3-D4272511FA5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1" action="ppaction://hlinksldjump"/>
              <a:extLst>
                <a:ext uri="{FF2B5EF4-FFF2-40B4-BE49-F238E27FC236}">
                  <a16:creationId xmlns:a16="http://schemas.microsoft.com/office/drawing/2014/main" id="{5D00AD13-C660-AA41-9D7A-ED523998D9A1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2" action="ppaction://hlinksldjump"/>
              <a:extLst>
                <a:ext uri="{FF2B5EF4-FFF2-40B4-BE49-F238E27FC236}">
                  <a16:creationId xmlns:a16="http://schemas.microsoft.com/office/drawing/2014/main" id="{36DC793A-FF97-854F-97F6-F64A31571A7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hlinkClick r:id="rId83" action="ppaction://hlinksldjump"/>
              <a:extLst>
                <a:ext uri="{FF2B5EF4-FFF2-40B4-BE49-F238E27FC236}">
                  <a16:creationId xmlns:a16="http://schemas.microsoft.com/office/drawing/2014/main" id="{51966ED8-9314-B743-B188-59EFCE75B7BA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6" name="Oval 85">
              <a:hlinkClick r:id="rId83" action="ppaction://hlinksldjump"/>
              <a:extLst>
                <a:ext uri="{FF2B5EF4-FFF2-40B4-BE49-F238E27FC236}">
                  <a16:creationId xmlns:a16="http://schemas.microsoft.com/office/drawing/2014/main" id="{B364885A-95E8-214D-8D6E-B5511FC30E4C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4" action="ppaction://hlinksldjump"/>
              <a:extLst>
                <a:ext uri="{FF2B5EF4-FFF2-40B4-BE49-F238E27FC236}">
                  <a16:creationId xmlns:a16="http://schemas.microsoft.com/office/drawing/2014/main" id="{34317FD3-2591-774E-9574-20D8D8A61E28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5" action="ppaction://hlinksldjump"/>
              <a:extLst>
                <a:ext uri="{FF2B5EF4-FFF2-40B4-BE49-F238E27FC236}">
                  <a16:creationId xmlns:a16="http://schemas.microsoft.com/office/drawing/2014/main" id="{B96EF278-A0AB-9844-BE01-C704D3E47245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6" action="ppaction://hlinksldjump"/>
              <a:extLst>
                <a:ext uri="{FF2B5EF4-FFF2-40B4-BE49-F238E27FC236}">
                  <a16:creationId xmlns:a16="http://schemas.microsoft.com/office/drawing/2014/main" id="{872FD09B-FE93-2444-BCEE-A7965248F334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7" action="ppaction://hlinksldjump"/>
              <a:extLst>
                <a:ext uri="{FF2B5EF4-FFF2-40B4-BE49-F238E27FC236}">
                  <a16:creationId xmlns:a16="http://schemas.microsoft.com/office/drawing/2014/main" id="{DB3A4D8F-E879-1C4C-BE6A-85D0E191F4BD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8" action="ppaction://hlinksldjump"/>
              <a:extLst>
                <a:ext uri="{FF2B5EF4-FFF2-40B4-BE49-F238E27FC236}">
                  <a16:creationId xmlns:a16="http://schemas.microsoft.com/office/drawing/2014/main" id="{A5CA9D7C-0F61-7F45-9A4F-766ABC9191C6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9" action="ppaction://hlinksldjump"/>
              <a:extLst>
                <a:ext uri="{FF2B5EF4-FFF2-40B4-BE49-F238E27FC236}">
                  <a16:creationId xmlns:a16="http://schemas.microsoft.com/office/drawing/2014/main" id="{A11552D3-B265-DD4D-A053-68C1017C8DE2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90" action="ppaction://hlinksldjump"/>
              <a:extLst>
                <a:ext uri="{FF2B5EF4-FFF2-40B4-BE49-F238E27FC236}">
                  <a16:creationId xmlns:a16="http://schemas.microsoft.com/office/drawing/2014/main" id="{6871D8A4-E69F-1848-A0DF-95806CD8C3BC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1" action="ppaction://hlinksldjump"/>
              <a:extLst>
                <a:ext uri="{FF2B5EF4-FFF2-40B4-BE49-F238E27FC236}">
                  <a16:creationId xmlns:a16="http://schemas.microsoft.com/office/drawing/2014/main" id="{6A7E5805-34B9-6049-9E30-9371B79EAA53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2" action="ppaction://hlinksldjump"/>
              <a:extLst>
                <a:ext uri="{FF2B5EF4-FFF2-40B4-BE49-F238E27FC236}">
                  <a16:creationId xmlns:a16="http://schemas.microsoft.com/office/drawing/2014/main" id="{1BA742D4-5D5D-9E47-BB10-D5F2D3B91DA8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3" action="ppaction://hlinksldjump"/>
              <a:extLst>
                <a:ext uri="{FF2B5EF4-FFF2-40B4-BE49-F238E27FC236}">
                  <a16:creationId xmlns:a16="http://schemas.microsoft.com/office/drawing/2014/main" id="{0C95D700-ED5A-6A48-B81E-40BF48127F08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4" action="ppaction://hlinksldjump"/>
              <a:extLst>
                <a:ext uri="{FF2B5EF4-FFF2-40B4-BE49-F238E27FC236}">
                  <a16:creationId xmlns:a16="http://schemas.microsoft.com/office/drawing/2014/main" id="{8B31C295-F64C-DB45-927D-893F05CB5ED2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5" action="ppaction://hlinksldjump"/>
              <a:extLst>
                <a:ext uri="{FF2B5EF4-FFF2-40B4-BE49-F238E27FC236}">
                  <a16:creationId xmlns:a16="http://schemas.microsoft.com/office/drawing/2014/main" id="{AEB56DAD-0DE4-064B-81AD-52ACF1BB6142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6" action="ppaction://hlinksldjump"/>
              <a:extLst>
                <a:ext uri="{FF2B5EF4-FFF2-40B4-BE49-F238E27FC236}">
                  <a16:creationId xmlns:a16="http://schemas.microsoft.com/office/drawing/2014/main" id="{8EE8B41A-4298-E747-B989-1AA52C4E27FB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7" action="ppaction://hlinksldjump"/>
              <a:extLst>
                <a:ext uri="{FF2B5EF4-FFF2-40B4-BE49-F238E27FC236}">
                  <a16:creationId xmlns:a16="http://schemas.microsoft.com/office/drawing/2014/main" id="{3CE9D7E9-B705-244C-82BD-8764ACF3D602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8" action="ppaction://hlinksldjump"/>
              <a:extLst>
                <a:ext uri="{FF2B5EF4-FFF2-40B4-BE49-F238E27FC236}">
                  <a16:creationId xmlns:a16="http://schemas.microsoft.com/office/drawing/2014/main" id="{EA785465-B6A5-FD4A-9D8D-7558B77A938F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9" action="ppaction://hlinksldjump"/>
              <a:extLst>
                <a:ext uri="{FF2B5EF4-FFF2-40B4-BE49-F238E27FC236}">
                  <a16:creationId xmlns:a16="http://schemas.microsoft.com/office/drawing/2014/main" id="{554602BD-9BAB-5643-AE4E-9D78B1B6577F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100" action="ppaction://hlinksldjump"/>
              <a:extLst>
                <a:ext uri="{FF2B5EF4-FFF2-40B4-BE49-F238E27FC236}">
                  <a16:creationId xmlns:a16="http://schemas.microsoft.com/office/drawing/2014/main" id="{7A3D7260-1120-0A4E-AF64-369DF700BD96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101" action="ppaction://hlinksldjump"/>
              <a:extLst>
                <a:ext uri="{FF2B5EF4-FFF2-40B4-BE49-F238E27FC236}">
                  <a16:creationId xmlns:a16="http://schemas.microsoft.com/office/drawing/2014/main" id="{F61FE700-5C0D-7240-A462-8B6B4FAA0690}"/>
                </a:ext>
              </a:extLst>
            </p:cNvPr>
            <p:cNvSpPr txBox="1"/>
            <p:nvPr>
              <p:custDataLst>
                <p:tags r:id="rId50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5" name="Oval 104">
              <a:hlinkClick r:id="rId101" action="ppaction://hlinksldjump"/>
              <a:extLst>
                <a:ext uri="{FF2B5EF4-FFF2-40B4-BE49-F238E27FC236}">
                  <a16:creationId xmlns:a16="http://schemas.microsoft.com/office/drawing/2014/main" id="{E39E92BD-5425-4748-8A06-FEA69C5729F6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2" action="ppaction://hlinksldjump"/>
              <a:extLst>
                <a:ext uri="{FF2B5EF4-FFF2-40B4-BE49-F238E27FC236}">
                  <a16:creationId xmlns:a16="http://schemas.microsoft.com/office/drawing/2014/main" id="{0B878ADF-DFA0-8E43-8492-A74B254D21B2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3" action="ppaction://hlinksldjump"/>
              <a:extLst>
                <a:ext uri="{FF2B5EF4-FFF2-40B4-BE49-F238E27FC236}">
                  <a16:creationId xmlns:a16="http://schemas.microsoft.com/office/drawing/2014/main" id="{5FFED493-D307-AD49-A87B-E297480CAF3A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4" action="ppaction://hlinksldjump"/>
              <a:extLst>
                <a:ext uri="{FF2B5EF4-FFF2-40B4-BE49-F238E27FC236}">
                  <a16:creationId xmlns:a16="http://schemas.microsoft.com/office/drawing/2014/main" id="{E0D8F29D-58C4-E74C-A5EE-49E648D674C1}"/>
                </a:ext>
              </a:extLst>
            </p:cNvPr>
            <p:cNvSpPr/>
            <p:nvPr>
              <p:custDataLst>
                <p:tags r:id="rId54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72174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49012E-6F45-A542-8796-34FE373E4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572848-E5DF-DB4C-9545-D1649AD44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accent2"/>
                </a:solidFill>
              </a:rPr>
              <a:t>What is data science?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643582B-9869-0045-9646-CD5E4ABF1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9C57565-648C-AC47-944A-FAAFFB803E6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2" name="TextBox 1">
              <a:hlinkClick r:id="rId55" action="ppaction://hlinksldjump"/>
              <a:extLst>
                <a:ext uri="{FF2B5EF4-FFF2-40B4-BE49-F238E27FC236}">
                  <a16:creationId xmlns:a16="http://schemas.microsoft.com/office/drawing/2014/main" id="{BE3953D0-054E-314E-BA98-84C1F75A39F7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3" name="Oval 2">
              <a:hlinkClick r:id="rId55" action="ppaction://hlinksldjump"/>
              <a:extLst>
                <a:ext uri="{FF2B5EF4-FFF2-40B4-BE49-F238E27FC236}">
                  <a16:creationId xmlns:a16="http://schemas.microsoft.com/office/drawing/2014/main" id="{80D4D585-C3EA-624C-A022-6545E47C9AEC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hlinkClick r:id="rId56" action="ppaction://hlinksldjump"/>
              <a:extLst>
                <a:ext uri="{FF2B5EF4-FFF2-40B4-BE49-F238E27FC236}">
                  <a16:creationId xmlns:a16="http://schemas.microsoft.com/office/drawing/2014/main" id="{3237BD0A-86EE-8641-9913-714FC3ED5BA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hlinkClick r:id="rId57" action="ppaction://hlinksldjump"/>
              <a:extLst>
                <a:ext uri="{FF2B5EF4-FFF2-40B4-BE49-F238E27FC236}">
                  <a16:creationId xmlns:a16="http://schemas.microsoft.com/office/drawing/2014/main" id="{659D382A-B19C-574B-A9DA-2D6BED5A34BC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hlinkClick r:id="rId58" action="ppaction://hlinksldjump"/>
              <a:extLst>
                <a:ext uri="{FF2B5EF4-FFF2-40B4-BE49-F238E27FC236}">
                  <a16:creationId xmlns:a16="http://schemas.microsoft.com/office/drawing/2014/main" id="{98C3B50F-503F-CD4C-B5FE-244BADBF70A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hlinkClick r:id="rId59" action="ppaction://hlinksldjump"/>
              <a:extLst>
                <a:ext uri="{FF2B5EF4-FFF2-40B4-BE49-F238E27FC236}">
                  <a16:creationId xmlns:a16="http://schemas.microsoft.com/office/drawing/2014/main" id="{952B16AB-5B14-7F44-885F-BCEB38E9A00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hlinkClick r:id="rId60" action="ppaction://hlinksldjump"/>
              <a:extLst>
                <a:ext uri="{FF2B5EF4-FFF2-40B4-BE49-F238E27FC236}">
                  <a16:creationId xmlns:a16="http://schemas.microsoft.com/office/drawing/2014/main" id="{B7E87DB3-BBBB-4041-AA36-12933C40210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hlinkClick r:id="rId61" action="ppaction://hlinksldjump"/>
              <a:extLst>
                <a:ext uri="{FF2B5EF4-FFF2-40B4-BE49-F238E27FC236}">
                  <a16:creationId xmlns:a16="http://schemas.microsoft.com/office/drawing/2014/main" id="{7E10BF5D-E31C-6445-9DC8-382A0C670DDC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hlinkClick r:id="rId62" action="ppaction://hlinksldjump"/>
              <a:extLst>
                <a:ext uri="{FF2B5EF4-FFF2-40B4-BE49-F238E27FC236}">
                  <a16:creationId xmlns:a16="http://schemas.microsoft.com/office/drawing/2014/main" id="{8520D0A9-B916-F347-BDC0-90A0EFE89B4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hlinkClick r:id="rId63" action="ppaction://hlinksldjump"/>
              <a:extLst>
                <a:ext uri="{FF2B5EF4-FFF2-40B4-BE49-F238E27FC236}">
                  <a16:creationId xmlns:a16="http://schemas.microsoft.com/office/drawing/2014/main" id="{1E911222-7099-2C4B-9F65-8277564F78C3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hlinkClick r:id="rId64" action="ppaction://hlinksldjump"/>
              <a:extLst>
                <a:ext uri="{FF2B5EF4-FFF2-40B4-BE49-F238E27FC236}">
                  <a16:creationId xmlns:a16="http://schemas.microsoft.com/office/drawing/2014/main" id="{83CC8697-E4E9-0741-87FD-BD7F3C5F2A0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hlinkClick r:id="rId65" action="ppaction://hlinksldjump"/>
              <a:extLst>
                <a:ext uri="{FF2B5EF4-FFF2-40B4-BE49-F238E27FC236}">
                  <a16:creationId xmlns:a16="http://schemas.microsoft.com/office/drawing/2014/main" id="{BCBA4674-AF6C-7C42-80BD-D071309CD6C3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hlinkClick r:id="rId66" action="ppaction://hlinksldjump"/>
              <a:extLst>
                <a:ext uri="{FF2B5EF4-FFF2-40B4-BE49-F238E27FC236}">
                  <a16:creationId xmlns:a16="http://schemas.microsoft.com/office/drawing/2014/main" id="{F400172B-C7E1-8440-AEBF-8C36C912C9FF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hlinkClick r:id="rId67" action="ppaction://hlinksldjump"/>
              <a:extLst>
                <a:ext uri="{FF2B5EF4-FFF2-40B4-BE49-F238E27FC236}">
                  <a16:creationId xmlns:a16="http://schemas.microsoft.com/office/drawing/2014/main" id="{0A42F780-F3A7-D142-9136-DCCC1F304E1F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hlinkClick r:id="rId68" action="ppaction://hlinksldjump"/>
              <a:extLst>
                <a:ext uri="{FF2B5EF4-FFF2-40B4-BE49-F238E27FC236}">
                  <a16:creationId xmlns:a16="http://schemas.microsoft.com/office/drawing/2014/main" id="{5CCF4945-9F71-654D-85DA-D52911C97274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hlinkClick r:id="rId69" action="ppaction://hlinksldjump"/>
              <a:extLst>
                <a:ext uri="{FF2B5EF4-FFF2-40B4-BE49-F238E27FC236}">
                  <a16:creationId xmlns:a16="http://schemas.microsoft.com/office/drawing/2014/main" id="{69FDB2FB-9CB4-B542-A04C-F7FEFF8CE9AC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hlinkClick r:id="rId70" action="ppaction://hlinksldjump"/>
              <a:extLst>
                <a:ext uri="{FF2B5EF4-FFF2-40B4-BE49-F238E27FC236}">
                  <a16:creationId xmlns:a16="http://schemas.microsoft.com/office/drawing/2014/main" id="{B5EE08DB-1489-F14A-BAFB-6ABC30AA908E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22" name="Oval 21">
              <a:hlinkClick r:id="rId70" action="ppaction://hlinksldjump"/>
              <a:extLst>
                <a:ext uri="{FF2B5EF4-FFF2-40B4-BE49-F238E27FC236}">
                  <a16:creationId xmlns:a16="http://schemas.microsoft.com/office/drawing/2014/main" id="{6C7E54D3-2648-354E-A8D7-1DED9DFEA068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hlinkClick r:id="rId71" action="ppaction://hlinksldjump"/>
              <a:extLst>
                <a:ext uri="{FF2B5EF4-FFF2-40B4-BE49-F238E27FC236}">
                  <a16:creationId xmlns:a16="http://schemas.microsoft.com/office/drawing/2014/main" id="{62D7D7E3-00C1-D942-97FD-3EE4A5D61DF2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hlinkClick r:id="rId72" action="ppaction://hlinksldjump"/>
              <a:extLst>
                <a:ext uri="{FF2B5EF4-FFF2-40B4-BE49-F238E27FC236}">
                  <a16:creationId xmlns:a16="http://schemas.microsoft.com/office/drawing/2014/main" id="{1680F43E-507D-8D4F-8612-AF3B2CF7F846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hlinkClick r:id="rId73" action="ppaction://hlinksldjump"/>
              <a:extLst>
                <a:ext uri="{FF2B5EF4-FFF2-40B4-BE49-F238E27FC236}">
                  <a16:creationId xmlns:a16="http://schemas.microsoft.com/office/drawing/2014/main" id="{1212F1CC-3278-044E-B032-DC1D1D4CBCFE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hlinkClick r:id="rId74" action="ppaction://hlinksldjump"/>
              <a:extLst>
                <a:ext uri="{FF2B5EF4-FFF2-40B4-BE49-F238E27FC236}">
                  <a16:creationId xmlns:a16="http://schemas.microsoft.com/office/drawing/2014/main" id="{E1CC12BB-ED5F-9549-B72B-9700A315DF72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hlinkClick r:id="rId75" action="ppaction://hlinksldjump"/>
              <a:extLst>
                <a:ext uri="{FF2B5EF4-FFF2-40B4-BE49-F238E27FC236}">
                  <a16:creationId xmlns:a16="http://schemas.microsoft.com/office/drawing/2014/main" id="{7102E707-67AE-FF4A-9269-EE3A3ED38430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hlinkClick r:id="rId76" action="ppaction://hlinksldjump"/>
              <a:extLst>
                <a:ext uri="{FF2B5EF4-FFF2-40B4-BE49-F238E27FC236}">
                  <a16:creationId xmlns:a16="http://schemas.microsoft.com/office/drawing/2014/main" id="{76221F8F-B535-654A-BC92-D77349CF85D2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hlinkClick r:id="rId77" action="ppaction://hlinksldjump"/>
              <a:extLst>
                <a:ext uri="{FF2B5EF4-FFF2-40B4-BE49-F238E27FC236}">
                  <a16:creationId xmlns:a16="http://schemas.microsoft.com/office/drawing/2014/main" id="{F2A315DF-518A-4040-B8E2-03C35B217FC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hlinkClick r:id="rId78" action="ppaction://hlinksldjump"/>
              <a:extLst>
                <a:ext uri="{FF2B5EF4-FFF2-40B4-BE49-F238E27FC236}">
                  <a16:creationId xmlns:a16="http://schemas.microsoft.com/office/drawing/2014/main" id="{35791246-6C36-754C-8B51-47003D650ACB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hlinkClick r:id="rId79" action="ppaction://hlinksldjump"/>
              <a:extLst>
                <a:ext uri="{FF2B5EF4-FFF2-40B4-BE49-F238E27FC236}">
                  <a16:creationId xmlns:a16="http://schemas.microsoft.com/office/drawing/2014/main" id="{F4444330-91DA-284A-B23F-BDC2784FA008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hlinkClick r:id="rId80" action="ppaction://hlinksldjump"/>
              <a:extLst>
                <a:ext uri="{FF2B5EF4-FFF2-40B4-BE49-F238E27FC236}">
                  <a16:creationId xmlns:a16="http://schemas.microsoft.com/office/drawing/2014/main" id="{0BE6F0B4-A051-E249-BEF4-D598AFB100BE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hlinkClick r:id="rId81" action="ppaction://hlinksldjump"/>
              <a:extLst>
                <a:ext uri="{FF2B5EF4-FFF2-40B4-BE49-F238E27FC236}">
                  <a16:creationId xmlns:a16="http://schemas.microsoft.com/office/drawing/2014/main" id="{6B3D8E76-FCF0-324F-83CC-BC77258D2C0B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34" name="Oval 33">
              <a:hlinkClick r:id="rId81" action="ppaction://hlinksldjump"/>
              <a:extLst>
                <a:ext uri="{FF2B5EF4-FFF2-40B4-BE49-F238E27FC236}">
                  <a16:creationId xmlns:a16="http://schemas.microsoft.com/office/drawing/2014/main" id="{D4C8739C-C987-FF43-B3B4-101D8719B049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hlinkClick r:id="rId82" action="ppaction://hlinksldjump"/>
              <a:extLst>
                <a:ext uri="{FF2B5EF4-FFF2-40B4-BE49-F238E27FC236}">
                  <a16:creationId xmlns:a16="http://schemas.microsoft.com/office/drawing/2014/main" id="{33627277-1F7D-C640-8297-ACE602CBA98E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hlinkClick r:id="rId83" action="ppaction://hlinksldjump"/>
              <a:extLst>
                <a:ext uri="{FF2B5EF4-FFF2-40B4-BE49-F238E27FC236}">
                  <a16:creationId xmlns:a16="http://schemas.microsoft.com/office/drawing/2014/main" id="{C396C0A7-0142-1048-B413-ADD0DF80972B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hlinkClick r:id="rId84" action="ppaction://hlinksldjump"/>
              <a:extLst>
                <a:ext uri="{FF2B5EF4-FFF2-40B4-BE49-F238E27FC236}">
                  <a16:creationId xmlns:a16="http://schemas.microsoft.com/office/drawing/2014/main" id="{9855ED0D-83B5-F842-B313-711B8F23DF46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hlinkClick r:id="rId85" action="ppaction://hlinksldjump"/>
              <a:extLst>
                <a:ext uri="{FF2B5EF4-FFF2-40B4-BE49-F238E27FC236}">
                  <a16:creationId xmlns:a16="http://schemas.microsoft.com/office/drawing/2014/main" id="{77860FBD-EA91-1242-A118-AFECC75FB04D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hlinkClick r:id="rId86" action="ppaction://hlinksldjump"/>
              <a:extLst>
                <a:ext uri="{FF2B5EF4-FFF2-40B4-BE49-F238E27FC236}">
                  <a16:creationId xmlns:a16="http://schemas.microsoft.com/office/drawing/2014/main" id="{9D43F134-7C11-3E4D-B74D-CFF6B02E3784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hlinkClick r:id="rId87" action="ppaction://hlinksldjump"/>
              <a:extLst>
                <a:ext uri="{FF2B5EF4-FFF2-40B4-BE49-F238E27FC236}">
                  <a16:creationId xmlns:a16="http://schemas.microsoft.com/office/drawing/2014/main" id="{613C1F16-302C-E34C-A8CA-4DECD31C2E5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hlinkClick r:id="rId88" action="ppaction://hlinksldjump"/>
              <a:extLst>
                <a:ext uri="{FF2B5EF4-FFF2-40B4-BE49-F238E27FC236}">
                  <a16:creationId xmlns:a16="http://schemas.microsoft.com/office/drawing/2014/main" id="{2CF27638-790B-EA4D-B83F-1EA49A99CBC2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hlinkClick r:id="rId89" action="ppaction://hlinksldjump"/>
              <a:extLst>
                <a:ext uri="{FF2B5EF4-FFF2-40B4-BE49-F238E27FC236}">
                  <a16:creationId xmlns:a16="http://schemas.microsoft.com/office/drawing/2014/main" id="{0B6FA375-7428-E946-AB70-AF446726982A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hlinkClick r:id="rId90" action="ppaction://hlinksldjump"/>
              <a:extLst>
                <a:ext uri="{FF2B5EF4-FFF2-40B4-BE49-F238E27FC236}">
                  <a16:creationId xmlns:a16="http://schemas.microsoft.com/office/drawing/2014/main" id="{D32ED2F7-C62E-3F46-A07B-083B5949501C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hlinkClick r:id="rId91" action="ppaction://hlinksldjump"/>
              <a:extLst>
                <a:ext uri="{FF2B5EF4-FFF2-40B4-BE49-F238E27FC236}">
                  <a16:creationId xmlns:a16="http://schemas.microsoft.com/office/drawing/2014/main" id="{1B38BA56-9A10-9B43-ADA4-9B77C6597692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hlinkClick r:id="rId92" action="ppaction://hlinksldjump"/>
              <a:extLst>
                <a:ext uri="{FF2B5EF4-FFF2-40B4-BE49-F238E27FC236}">
                  <a16:creationId xmlns:a16="http://schemas.microsoft.com/office/drawing/2014/main" id="{0165E637-868F-464F-B2EB-70D4A4224824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hlinkClick r:id="rId93" action="ppaction://hlinksldjump"/>
              <a:extLst>
                <a:ext uri="{FF2B5EF4-FFF2-40B4-BE49-F238E27FC236}">
                  <a16:creationId xmlns:a16="http://schemas.microsoft.com/office/drawing/2014/main" id="{87F9EFD6-2A39-3C4A-B0EC-D67E2392CD18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hlinkClick r:id="rId94" action="ppaction://hlinksldjump"/>
              <a:extLst>
                <a:ext uri="{FF2B5EF4-FFF2-40B4-BE49-F238E27FC236}">
                  <a16:creationId xmlns:a16="http://schemas.microsoft.com/office/drawing/2014/main" id="{BF1C94DC-71E5-FB4F-AAC4-EE4AE704B97C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hlinkClick r:id="rId95" action="ppaction://hlinksldjump"/>
              <a:extLst>
                <a:ext uri="{FF2B5EF4-FFF2-40B4-BE49-F238E27FC236}">
                  <a16:creationId xmlns:a16="http://schemas.microsoft.com/office/drawing/2014/main" id="{680274D5-C151-C849-8297-2810BB25C6CC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hlinkClick r:id="rId96" action="ppaction://hlinksldjump"/>
              <a:extLst>
                <a:ext uri="{FF2B5EF4-FFF2-40B4-BE49-F238E27FC236}">
                  <a16:creationId xmlns:a16="http://schemas.microsoft.com/office/drawing/2014/main" id="{63469F0D-6889-1742-9244-B5352E579F03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hlinkClick r:id="rId97" action="ppaction://hlinksldjump"/>
              <a:extLst>
                <a:ext uri="{FF2B5EF4-FFF2-40B4-BE49-F238E27FC236}">
                  <a16:creationId xmlns:a16="http://schemas.microsoft.com/office/drawing/2014/main" id="{58ACDD20-5BB9-6F41-AE7D-A327F5903E0D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hlinkClick r:id="rId98" action="ppaction://hlinksldjump"/>
              <a:extLst>
                <a:ext uri="{FF2B5EF4-FFF2-40B4-BE49-F238E27FC236}">
                  <a16:creationId xmlns:a16="http://schemas.microsoft.com/office/drawing/2014/main" id="{80C04D97-2E13-4447-A9AC-F2521B150398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>
              <a:hlinkClick r:id="rId99" action="ppaction://hlinksldjump"/>
              <a:extLst>
                <a:ext uri="{FF2B5EF4-FFF2-40B4-BE49-F238E27FC236}">
                  <a16:creationId xmlns:a16="http://schemas.microsoft.com/office/drawing/2014/main" id="{CC48FC17-E43C-C443-8AB1-EE494E0064E6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53" name="Oval 52">
              <a:hlinkClick r:id="rId99" action="ppaction://hlinksldjump"/>
              <a:extLst>
                <a:ext uri="{FF2B5EF4-FFF2-40B4-BE49-F238E27FC236}">
                  <a16:creationId xmlns:a16="http://schemas.microsoft.com/office/drawing/2014/main" id="{711CBDBD-F4F2-064A-ADE8-0FCFB9B0CCF8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5152A8E4-371C-5141-BC33-E4D3B88C42A4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hlinkClick r:id="rId101" action="ppaction://hlinksldjump"/>
              <a:extLst>
                <a:ext uri="{FF2B5EF4-FFF2-40B4-BE49-F238E27FC236}">
                  <a16:creationId xmlns:a16="http://schemas.microsoft.com/office/drawing/2014/main" id="{FB807985-61AB-F14F-8087-9FD745830319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hlinkClick r:id="rId102" action="ppaction://hlinksldjump"/>
              <a:extLst>
                <a:ext uri="{FF2B5EF4-FFF2-40B4-BE49-F238E27FC236}">
                  <a16:creationId xmlns:a16="http://schemas.microsoft.com/office/drawing/2014/main" id="{0D629EB6-708E-5043-BE5F-3D0D222818E2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53973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Workshop course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5"/>
          <a:stretch>
            <a:fillRect/>
          </a:stretch>
        </p:blipFill>
        <p:spPr>
          <a:xfrm>
            <a:off x="194972" y="1325755"/>
            <a:ext cx="7958428" cy="48281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06935" y="2506964"/>
            <a:ext cx="35244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>
                <a:solidFill>
                  <a:schemeClr val="accent2"/>
                </a:solidFill>
              </a:rPr>
              <a:t>Most of our time will be spent thinking about, looking at, and writing code</a:t>
            </a:r>
            <a:r>
              <a:rPr lang="is-IS" sz="2800" dirty="0">
                <a:solidFill>
                  <a:schemeClr val="accent2"/>
                </a:solidFill>
              </a:rPr>
              <a:t>…</a:t>
            </a:r>
            <a:endParaRPr lang="en-US" sz="2800" dirty="0">
              <a:solidFill>
                <a:schemeClr val="accent2"/>
              </a:solidFill>
            </a:endParaRP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4A87786-DD0B-9444-B12F-7125B81C9AA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56" action="ppaction://hlinksldjump"/>
              <a:extLst>
                <a:ext uri="{FF2B5EF4-FFF2-40B4-BE49-F238E27FC236}">
                  <a16:creationId xmlns:a16="http://schemas.microsoft.com/office/drawing/2014/main" id="{AE8B4806-ADDF-3948-AE8B-C786E9039524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AA95A2EB-9533-4E4C-B65D-74ECD66C05F9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7" action="ppaction://hlinksldjump"/>
              <a:extLst>
                <a:ext uri="{FF2B5EF4-FFF2-40B4-BE49-F238E27FC236}">
                  <a16:creationId xmlns:a16="http://schemas.microsoft.com/office/drawing/2014/main" id="{C43102C2-EEB6-8E47-91B7-FAC069B429C6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0BB93B63-1D29-8F49-9E7B-22D96B24ABA8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AC09201B-9D5C-FC49-AA03-D1E93665B0E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C5D210BD-ACD5-694A-BCB8-EDC5A74C8E0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CA595D9A-5782-7242-86A9-497F319ECA0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E79E1AE6-1ED7-D04B-B800-C0E67B423269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7B8D7830-8F4A-DF4F-B281-6B55548C80A4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A1866978-169B-D447-9D57-04CC0E67B5F9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D9B7DFF2-95CA-AC48-8FEE-04A3B0AE0AC3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97F1CCB3-F7C2-3F42-909B-798ECB0AA0CE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CACAFDF5-94AA-5549-ACFE-BEDB07420025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13E76F97-8BFA-404A-85A0-5D142F58AAD7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1B3720E4-1EA5-E245-BF75-F00D6BA88C54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9C4E0FB5-EA16-7447-A724-A44DBF349496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hlinkClick r:id="rId71" action="ppaction://hlinksldjump"/>
              <a:extLst>
                <a:ext uri="{FF2B5EF4-FFF2-40B4-BE49-F238E27FC236}">
                  <a16:creationId xmlns:a16="http://schemas.microsoft.com/office/drawing/2014/main" id="{C3E4439C-D87D-B14C-A76A-AA72C2004EB3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4" name="Oval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F4AC53FE-6C3D-7E4B-9EC6-75ECD699C9C4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B27BB694-3402-B744-922A-4DE0E9C69FD3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71C23C28-49E4-7D41-81F5-ABD0F5D16181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52BB414D-F262-E549-85B5-FA3CFAAC2283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E9E796B0-F613-4B42-8B88-BA266E71D1C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56910BD4-D767-F04A-B27C-2FC3F81CE1FA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A41EE56A-343B-804D-9F79-F8B4EB0D8D3F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F667238E-FEBA-E148-B541-DDD675E05295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D05D346E-5481-4643-A7AA-68DAC90052C5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FDA26329-14E6-3043-98BD-13DB36759361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0492BA11-8A4D-424E-A223-45B7B8E06D8A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hlinkClick r:id="rId82" action="ppaction://hlinksldjump"/>
              <a:extLst>
                <a:ext uri="{FF2B5EF4-FFF2-40B4-BE49-F238E27FC236}">
                  <a16:creationId xmlns:a16="http://schemas.microsoft.com/office/drawing/2014/main" id="{C6C36940-A04E-FF43-8363-79E8E9FFA36E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6" name="Oval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34DD880A-F64E-154A-A5CB-D4C72E5F5E74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C713B8B6-9006-2942-81A2-4E981105D91A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8F50D97C-4A2C-1947-9192-BBBF9F193922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1508E907-6060-F444-BA21-6A42203054B0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15AD717C-DA23-624F-83E7-BD5252FCE329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672341A2-A4AE-B848-8D56-151924B9C2FC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53AE71EB-BAA9-A045-8E09-98C1DFE06BD8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70859A15-1BC0-F847-9127-9CED2265DDD9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5809C92F-4058-F84C-B9D9-BAAF79D870E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91F2BBB9-E534-5C45-A0E0-3377B1AEE657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EF5F59D3-3205-BD4B-B771-4D24026DC080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9E597010-E2C7-A642-87F0-32DA0E5E04F1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2CDB9760-AE57-B24D-9223-61952D8DA6E3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C69C77B5-BF7C-D048-8554-155A3A37E5C8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EA6A600A-8F15-B642-8D0E-11B577E6C101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50CAF459-23F8-084B-9571-6F78D3C8A334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545BF9B3-DC40-974D-B8E4-7D1C8263D453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08C63F63-0477-EB41-BC6C-B6F660E2EA28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81FE90E9-4A1C-3148-B677-169E3D0DF889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5" name="Oval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CBE6A027-9386-DD48-A0FF-16746D2E027E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0DD027D1-89EA-984D-BC4C-6F1CB41AA34A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DA968FEC-E548-CF43-93A7-622FF075A3B3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3" action="ppaction://hlinksldjump"/>
              <a:extLst>
                <a:ext uri="{FF2B5EF4-FFF2-40B4-BE49-F238E27FC236}">
                  <a16:creationId xmlns:a16="http://schemas.microsoft.com/office/drawing/2014/main" id="{0C2FFF37-32DC-194D-BE5F-09FEE631EB38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1221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24" dirty="0"/>
              <a:t>Essentially a programming course</a:t>
            </a:r>
            <a:r>
              <a:rPr lang="is-IS" sz="5324" dirty="0"/>
              <a:t>…</a:t>
            </a:r>
            <a:endParaRPr lang="en-US" sz="5324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55"/>
          <a:stretch>
            <a:fillRect/>
          </a:stretch>
        </p:blipFill>
        <p:spPr>
          <a:xfrm>
            <a:off x="2115007" y="1146175"/>
            <a:ext cx="8022312" cy="47228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07084" y="5646298"/>
            <a:ext cx="2138727" cy="222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20" dirty="0">
                <a:solidFill>
                  <a:srgbClr val="FFFFFF"/>
                </a:solidFill>
              </a:rPr>
              <a:t>On the screen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206F0FAE-4F2E-2546-8363-C93F7B31346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56" action="ppaction://hlinksldjump"/>
              <a:extLst>
                <a:ext uri="{FF2B5EF4-FFF2-40B4-BE49-F238E27FC236}">
                  <a16:creationId xmlns:a16="http://schemas.microsoft.com/office/drawing/2014/main" id="{E843DFC5-997A-8943-AB1E-3A4DAA56E9AE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E8B4DD76-E0BE-6A4F-9517-527D910F8820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7" action="ppaction://hlinksldjump"/>
              <a:extLst>
                <a:ext uri="{FF2B5EF4-FFF2-40B4-BE49-F238E27FC236}">
                  <a16:creationId xmlns:a16="http://schemas.microsoft.com/office/drawing/2014/main" id="{E634B6EA-D1D7-2640-BFB5-DFD50B6757FF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648F7510-BAF0-C842-9B0A-8D9B5C83869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B74642E9-2FDD-8E43-99FB-0CF26399FD6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9163EDD2-8738-0C43-88BC-EA4BD8714864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33B88576-5AA7-C54A-B911-406A63DD803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A2BABFDF-A3C2-6F4D-857D-5878605379E2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DA803740-1B1E-8F42-8769-2F46FEC9475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E0D070C5-8420-9E44-8997-5FBEB2A299E7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24708DC6-3639-2B49-8694-AC637237B657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FA615829-36E3-594F-A705-526A5B3B3ECC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DE39B40F-8F3B-B142-B675-8F783A6DCB6C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65581251-FC2E-5D44-AD00-7927F7A62B96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329DBDFD-CCCE-1949-8266-C2CF6FE5F1C2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8D60C48F-E3D5-1D4C-B3ED-827E30B2957E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hlinkClick r:id="rId71" action="ppaction://hlinksldjump"/>
              <a:extLst>
                <a:ext uri="{FF2B5EF4-FFF2-40B4-BE49-F238E27FC236}">
                  <a16:creationId xmlns:a16="http://schemas.microsoft.com/office/drawing/2014/main" id="{31536D76-3CA9-894A-A46F-896385E235EA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4" name="Oval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60B54604-D335-E34E-B017-0CBDBCB6AC26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857B8F07-A5EF-0F48-892E-36F7A11CE0C4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7D39000B-E905-A242-9E58-F5636706041B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F9C8197D-A9F7-5143-B115-8E5DB265BEE5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028CC5BB-5B5A-704D-9D91-E25982801EE2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BEB23EE9-3D7F-BD42-B30D-8D3327FA036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6308E786-643B-9948-BD4B-DE8CB78A0E75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E3D36638-47B6-4E4A-B630-932D5EDD5494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034A5FBD-7B94-2948-9497-0DB3544845FF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6741E5AE-83B6-7D43-BAE1-29DB7615612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2D2C4914-4834-264D-832B-E75BECC6ED9E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hlinkClick r:id="rId82" action="ppaction://hlinksldjump"/>
              <a:extLst>
                <a:ext uri="{FF2B5EF4-FFF2-40B4-BE49-F238E27FC236}">
                  <a16:creationId xmlns:a16="http://schemas.microsoft.com/office/drawing/2014/main" id="{CA268738-55F6-1F4B-9E52-C574D6BEBB04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6" name="Oval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981599C0-B3CD-D449-8D1F-1C1DEDCD7668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87F6D439-E21E-8445-A223-EFDCEEECC42A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85C023D9-C36E-D648-8F4B-113BB7AEC18C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56E203B5-0664-6B43-B902-80352303DA18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5FA429E3-1502-074D-B5EA-592AD8317761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B1C747D0-4140-234D-9E31-4DDBFEBB9B99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FB42FD5E-3515-1041-9C1D-CEBA6E80AE75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99F07153-87ED-584F-A808-3763A2D410DF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45C1831C-8C73-E448-8828-C347EC959B9F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7C0EF8B8-180F-DB46-A64F-B5F6BDDE3F13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A98846A1-7191-C443-B019-E1C8F0B64435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D61742C8-B014-C24D-BBAA-373BE041A37F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14EC6966-2857-9A4A-8124-7997D6F89F01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F3DC2DEA-9590-694D-B3B0-A3185C28F4F7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CCAA52C0-12F9-7244-B6C5-8D0AA12EBA42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929B0C12-6D36-3343-B993-7A5F29DA388C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EE41EEF3-A252-F44B-B805-2F9ED5CFB6A3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BE4E9136-354A-9A4F-81C2-6AE8982775A6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23506C30-DE7F-CE4F-AE9B-74BD290D43E9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5" name="Oval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D3437D8D-4767-6143-8975-891D336E64FE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BE386FCA-A66D-5246-86FA-6D4CAEA91D46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A44973E4-8714-FF4C-B814-3BABE5D611CF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3" action="ppaction://hlinksldjump"/>
              <a:extLst>
                <a:ext uri="{FF2B5EF4-FFF2-40B4-BE49-F238E27FC236}">
                  <a16:creationId xmlns:a16="http://schemas.microsoft.com/office/drawing/2014/main" id="{01A9310C-B1DC-A24D-B46E-62A4FC288C3F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6170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Code when you can Click?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2433" y="1250208"/>
            <a:ext cx="4564076" cy="3042718"/>
          </a:xfrm>
        </p:spPr>
      </p:pic>
      <p:sp>
        <p:nvSpPr>
          <p:cNvPr id="5" name="TextBox 4"/>
          <p:cNvSpPr txBox="1"/>
          <p:nvPr/>
        </p:nvSpPr>
        <p:spPr>
          <a:xfrm>
            <a:off x="6925833" y="2212943"/>
            <a:ext cx="4704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Graphical User Interfaces are useful, especially when you are learning...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9C9791E8-65B5-2246-9597-B61643742BE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56" action="ppaction://hlinksldjump"/>
              <a:extLst>
                <a:ext uri="{FF2B5EF4-FFF2-40B4-BE49-F238E27FC236}">
                  <a16:creationId xmlns:a16="http://schemas.microsoft.com/office/drawing/2014/main" id="{286A6B05-BC1B-9744-A411-756648E70E24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2C7DD94C-A043-BE4D-81B4-4F1704FD8DB8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7" action="ppaction://hlinksldjump"/>
              <a:extLst>
                <a:ext uri="{FF2B5EF4-FFF2-40B4-BE49-F238E27FC236}">
                  <a16:creationId xmlns:a16="http://schemas.microsoft.com/office/drawing/2014/main" id="{D836FDE7-2B42-EF4C-9892-B3BCB0CF33F6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8DF46F69-9214-4041-8A89-D7535CB79B62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659E8B09-59FD-A04E-8724-B8AC2C499F14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653EF894-DF21-AF41-9061-90785CF68A7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5ABAB66E-CC33-8C48-8F09-C1DB395D0C1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A936736A-08D3-5E49-8FDA-948259BA763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B0F2DB73-7790-AD4F-BDA2-AE8502826994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32A86959-1DF0-A14D-97C8-5E67E2E63F6C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3B633B67-0766-EF46-8D2F-98E7154E5FF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DCF6C167-D545-8847-97B8-335C9F795F59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D542C2D4-6FB1-D347-91B4-81A8B888A85D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9303AD71-B952-F345-B163-CA6AAF7BAECE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48149DC2-CBE5-2B42-A5D7-5E1350452D6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353937F1-5F95-4745-B196-F0BD5F28AA7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hlinkClick r:id="rId71" action="ppaction://hlinksldjump"/>
              <a:extLst>
                <a:ext uri="{FF2B5EF4-FFF2-40B4-BE49-F238E27FC236}">
                  <a16:creationId xmlns:a16="http://schemas.microsoft.com/office/drawing/2014/main" id="{1FDEC3F6-307F-F64C-B33F-D30AD01799D8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4" name="Oval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7170F101-5194-4C41-AA00-40B3DDE101C2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98AAF977-605E-324A-AD81-EEC8FB622A0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873F6463-5F91-B644-A19E-72464ED62A6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8D960CEB-DE65-F84B-89AA-0180AB1458B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1996663F-18FF-3E4C-9E56-13FE884DE398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7113474D-BE4F-A344-89E0-D43FCA635229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8A32F998-9DDE-F549-9DC1-D2D06AFE0EB0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2FDDBF96-C303-1748-B77D-0B9D880E0A81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071FCD46-17D3-2B40-9265-9AAE9C59BC65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7D910AAC-0577-8A44-9F3B-9F776C52658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D76E5A90-BF3B-7047-B80F-C1A6759940CA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hlinkClick r:id="rId82" action="ppaction://hlinksldjump"/>
              <a:extLst>
                <a:ext uri="{FF2B5EF4-FFF2-40B4-BE49-F238E27FC236}">
                  <a16:creationId xmlns:a16="http://schemas.microsoft.com/office/drawing/2014/main" id="{4945FB1D-89F5-184D-A047-4680A1CCD755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6" name="Oval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06C20DC3-D0C1-9345-B76A-6969EB9D37AB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52D2E9D0-2D57-B345-928E-CD5DB655BEB2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36298215-8FE3-424B-89BE-66DA9996C96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C0DB9942-F990-094B-A516-C1664860E980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56CBF074-D3E7-724B-A633-31B0A1E463C5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0F56EB6C-006E-F840-A412-8317F093FCB4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3BC34739-B4D0-6747-A25F-16F19350724D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9CECB2C6-A764-E048-8885-24654D8C280C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4D115526-5345-644A-8A30-B763FB8779C9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31D191F4-AFEC-334B-AFC2-779376139F16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85CEFAF7-936B-B744-9E2A-92C6A8B0A449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678C8EFA-AA44-2A49-95FA-13F918E0B471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FFE9A595-9708-E94E-9CF8-E8407ABE005D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2714B07C-4536-B64C-A6B2-DEDA91D4F8CD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28A92906-E34F-5149-8475-D959FBA1D920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2DDB71F7-E8D8-A748-AB42-4C8B8960F75F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7CA3A764-875F-5949-AE3E-167F98163DCB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4D780E47-81D9-2142-8CAD-CECA1F7ED75D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99B2FCF3-ED6F-9841-96BC-7F0DEAE8A0E6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5" name="Oval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FC391AAB-4DB9-E74F-A694-F2B1EC43D38E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CB9B4698-8E36-6A41-B026-1C981F445BF8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7F98C5D9-ECDF-8243-AFD7-DB1B6363C524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3" action="ppaction://hlinksldjump"/>
              <a:extLst>
                <a:ext uri="{FF2B5EF4-FFF2-40B4-BE49-F238E27FC236}">
                  <a16:creationId xmlns:a16="http://schemas.microsoft.com/office/drawing/2014/main" id="{F05346B5-41B1-B24A-BCC7-8EDC8C5EF3C7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2601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Reproducible Research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ability to reproduce results from an experiment or analysis conducted by another*</a:t>
            </a:r>
          </a:p>
          <a:p>
            <a:r>
              <a:rPr lang="en-US" dirty="0"/>
              <a:t>Developed from literate programming:</a:t>
            </a:r>
          </a:p>
          <a:p>
            <a:pPr lvl="1"/>
            <a:r>
              <a:rPr lang="en-US" dirty="0"/>
              <a:t>Logic of the analysis is represented in output </a:t>
            </a:r>
          </a:p>
          <a:p>
            <a:pPr lvl="1"/>
            <a:r>
              <a:rPr lang="en-US" dirty="0"/>
              <a:t>Combines computer code with narrative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118817" y="5852357"/>
            <a:ext cx="4149160" cy="53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452" i="1" dirty="0">
                <a:solidFill>
                  <a:schemeClr val="tx1"/>
                </a:solidFill>
              </a:rPr>
              <a:t>Literate Programming </a:t>
            </a:r>
            <a:r>
              <a:rPr lang="en-US" sz="1452" dirty="0">
                <a:solidFill>
                  <a:schemeClr val="tx1"/>
                </a:solidFill>
              </a:rPr>
              <a:t>(1992) D.E. Knuth</a:t>
            </a:r>
          </a:p>
          <a:p>
            <a:pPr>
              <a:lnSpc>
                <a:spcPct val="100000"/>
              </a:lnSpc>
            </a:pPr>
            <a:endParaRPr lang="en-US" sz="1452" dirty="0">
              <a:solidFill>
                <a:schemeClr val="tx1"/>
              </a:solidFill>
            </a:endParaRP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C5E6D894-4A37-6546-A72B-ECFDD351BEB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55" action="ppaction://hlinksldjump"/>
              <a:extLst>
                <a:ext uri="{FF2B5EF4-FFF2-40B4-BE49-F238E27FC236}">
                  <a16:creationId xmlns:a16="http://schemas.microsoft.com/office/drawing/2014/main" id="{914F064A-A07C-324C-85E9-682BDA0ABB35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55" action="ppaction://hlinksldjump"/>
              <a:extLst>
                <a:ext uri="{FF2B5EF4-FFF2-40B4-BE49-F238E27FC236}">
                  <a16:creationId xmlns:a16="http://schemas.microsoft.com/office/drawing/2014/main" id="{72015A41-905E-C34D-A95B-19CF5E2B57DA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6" action="ppaction://hlinksldjump"/>
              <a:extLst>
                <a:ext uri="{FF2B5EF4-FFF2-40B4-BE49-F238E27FC236}">
                  <a16:creationId xmlns:a16="http://schemas.microsoft.com/office/drawing/2014/main" id="{57C77083-6150-7B45-8A2B-7831D9372015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7" action="ppaction://hlinksldjump"/>
              <a:extLst>
                <a:ext uri="{FF2B5EF4-FFF2-40B4-BE49-F238E27FC236}">
                  <a16:creationId xmlns:a16="http://schemas.microsoft.com/office/drawing/2014/main" id="{20D91BE6-016D-AD4C-A2D1-7B9D0A6237E9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8" action="ppaction://hlinksldjump"/>
              <a:extLst>
                <a:ext uri="{FF2B5EF4-FFF2-40B4-BE49-F238E27FC236}">
                  <a16:creationId xmlns:a16="http://schemas.microsoft.com/office/drawing/2014/main" id="{45E18076-DEAF-0A4C-90D6-AB05F408887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59" action="ppaction://hlinksldjump"/>
              <a:extLst>
                <a:ext uri="{FF2B5EF4-FFF2-40B4-BE49-F238E27FC236}">
                  <a16:creationId xmlns:a16="http://schemas.microsoft.com/office/drawing/2014/main" id="{417D44AD-B94A-2742-9BF5-785F4E0CFBFE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0" action="ppaction://hlinksldjump"/>
              <a:extLst>
                <a:ext uri="{FF2B5EF4-FFF2-40B4-BE49-F238E27FC236}">
                  <a16:creationId xmlns:a16="http://schemas.microsoft.com/office/drawing/2014/main" id="{E117347B-2728-3D45-8ECD-780FB4AB604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1" action="ppaction://hlinksldjump"/>
              <a:extLst>
                <a:ext uri="{FF2B5EF4-FFF2-40B4-BE49-F238E27FC236}">
                  <a16:creationId xmlns:a16="http://schemas.microsoft.com/office/drawing/2014/main" id="{E5E615FD-33FC-424C-900F-86FA025E816C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2" action="ppaction://hlinksldjump"/>
              <a:extLst>
                <a:ext uri="{FF2B5EF4-FFF2-40B4-BE49-F238E27FC236}">
                  <a16:creationId xmlns:a16="http://schemas.microsoft.com/office/drawing/2014/main" id="{E8B7DCC5-7128-E542-B206-A2C33C4FBC3C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3" action="ppaction://hlinksldjump"/>
              <a:extLst>
                <a:ext uri="{FF2B5EF4-FFF2-40B4-BE49-F238E27FC236}">
                  <a16:creationId xmlns:a16="http://schemas.microsoft.com/office/drawing/2014/main" id="{6F1DF6FA-0DE8-1146-BAAE-A76DEE9F0A7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4" action="ppaction://hlinksldjump"/>
              <a:extLst>
                <a:ext uri="{FF2B5EF4-FFF2-40B4-BE49-F238E27FC236}">
                  <a16:creationId xmlns:a16="http://schemas.microsoft.com/office/drawing/2014/main" id="{FBB89786-4A9A-3444-8550-975CCC0822D6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5" action="ppaction://hlinksldjump"/>
              <a:extLst>
                <a:ext uri="{FF2B5EF4-FFF2-40B4-BE49-F238E27FC236}">
                  <a16:creationId xmlns:a16="http://schemas.microsoft.com/office/drawing/2014/main" id="{D833F09E-1D30-0144-A3FB-8ADEFDF9247F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6" action="ppaction://hlinksldjump"/>
              <a:extLst>
                <a:ext uri="{FF2B5EF4-FFF2-40B4-BE49-F238E27FC236}">
                  <a16:creationId xmlns:a16="http://schemas.microsoft.com/office/drawing/2014/main" id="{970775D0-A94B-1441-9884-0A04CF05306A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7" action="ppaction://hlinksldjump"/>
              <a:extLst>
                <a:ext uri="{FF2B5EF4-FFF2-40B4-BE49-F238E27FC236}">
                  <a16:creationId xmlns:a16="http://schemas.microsoft.com/office/drawing/2014/main" id="{0AD00645-CDAE-A74F-81D5-B9497D27DCEB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8" action="ppaction://hlinksldjump"/>
              <a:extLst>
                <a:ext uri="{FF2B5EF4-FFF2-40B4-BE49-F238E27FC236}">
                  <a16:creationId xmlns:a16="http://schemas.microsoft.com/office/drawing/2014/main" id="{03F1C54B-3E4C-8B45-97CB-EAF6B70AD392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69" action="ppaction://hlinksldjump"/>
              <a:extLst>
                <a:ext uri="{FF2B5EF4-FFF2-40B4-BE49-F238E27FC236}">
                  <a16:creationId xmlns:a16="http://schemas.microsoft.com/office/drawing/2014/main" id="{B34BFCFE-2982-C94E-A43B-023F0511EBBB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0E568A34-1CDA-1C4D-A1C1-DEB050BC1AF2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4" name="Oval 73">
              <a:hlinkClick r:id="rId70" action="ppaction://hlinksldjump"/>
              <a:extLst>
                <a:ext uri="{FF2B5EF4-FFF2-40B4-BE49-F238E27FC236}">
                  <a16:creationId xmlns:a16="http://schemas.microsoft.com/office/drawing/2014/main" id="{9C494FBD-083C-3547-AE62-F0EDACC914B2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1" action="ppaction://hlinksldjump"/>
              <a:extLst>
                <a:ext uri="{FF2B5EF4-FFF2-40B4-BE49-F238E27FC236}">
                  <a16:creationId xmlns:a16="http://schemas.microsoft.com/office/drawing/2014/main" id="{3BB6F699-1107-974D-A9B0-354BF05A0388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2" action="ppaction://hlinksldjump"/>
              <a:extLst>
                <a:ext uri="{FF2B5EF4-FFF2-40B4-BE49-F238E27FC236}">
                  <a16:creationId xmlns:a16="http://schemas.microsoft.com/office/drawing/2014/main" id="{51324BD4-A926-9C46-8771-B37B9755F1E4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3" action="ppaction://hlinksldjump"/>
              <a:extLst>
                <a:ext uri="{FF2B5EF4-FFF2-40B4-BE49-F238E27FC236}">
                  <a16:creationId xmlns:a16="http://schemas.microsoft.com/office/drawing/2014/main" id="{40755F41-9F64-4A4E-9FF4-C09964FF0B90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4" action="ppaction://hlinksldjump"/>
              <a:extLst>
                <a:ext uri="{FF2B5EF4-FFF2-40B4-BE49-F238E27FC236}">
                  <a16:creationId xmlns:a16="http://schemas.microsoft.com/office/drawing/2014/main" id="{C42F6EB8-3316-0840-AB34-0A1084B5C7BB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5" action="ppaction://hlinksldjump"/>
              <a:extLst>
                <a:ext uri="{FF2B5EF4-FFF2-40B4-BE49-F238E27FC236}">
                  <a16:creationId xmlns:a16="http://schemas.microsoft.com/office/drawing/2014/main" id="{D52E6F57-B2F2-D041-ADB0-77E803211C21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6" action="ppaction://hlinksldjump"/>
              <a:extLst>
                <a:ext uri="{FF2B5EF4-FFF2-40B4-BE49-F238E27FC236}">
                  <a16:creationId xmlns:a16="http://schemas.microsoft.com/office/drawing/2014/main" id="{DC2508D8-C28C-534A-B964-4D90A8AB5583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7" action="ppaction://hlinksldjump"/>
              <a:extLst>
                <a:ext uri="{FF2B5EF4-FFF2-40B4-BE49-F238E27FC236}">
                  <a16:creationId xmlns:a16="http://schemas.microsoft.com/office/drawing/2014/main" id="{D0C5BD05-6CC9-C644-A021-F376ACAFC56A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8" action="ppaction://hlinksldjump"/>
              <a:extLst>
                <a:ext uri="{FF2B5EF4-FFF2-40B4-BE49-F238E27FC236}">
                  <a16:creationId xmlns:a16="http://schemas.microsoft.com/office/drawing/2014/main" id="{474523E0-F9EB-8540-91F2-CB4BF50390C3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79" action="ppaction://hlinksldjump"/>
              <a:extLst>
                <a:ext uri="{FF2B5EF4-FFF2-40B4-BE49-F238E27FC236}">
                  <a16:creationId xmlns:a16="http://schemas.microsoft.com/office/drawing/2014/main" id="{387105CF-3E4A-C446-932F-1603756C3D20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0" action="ppaction://hlinksldjump"/>
              <a:extLst>
                <a:ext uri="{FF2B5EF4-FFF2-40B4-BE49-F238E27FC236}">
                  <a16:creationId xmlns:a16="http://schemas.microsoft.com/office/drawing/2014/main" id="{C1490B5D-18A8-C044-A9D7-5871FD4C93F1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525D24BB-BB61-E743-8D37-8C66F7054B2C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6" name="Oval 85">
              <a:hlinkClick r:id="rId81" action="ppaction://hlinksldjump"/>
              <a:extLst>
                <a:ext uri="{FF2B5EF4-FFF2-40B4-BE49-F238E27FC236}">
                  <a16:creationId xmlns:a16="http://schemas.microsoft.com/office/drawing/2014/main" id="{3D4405B5-2BFD-C644-B1D2-35AB747130F1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2" action="ppaction://hlinksldjump"/>
              <a:extLst>
                <a:ext uri="{FF2B5EF4-FFF2-40B4-BE49-F238E27FC236}">
                  <a16:creationId xmlns:a16="http://schemas.microsoft.com/office/drawing/2014/main" id="{C7A1CE15-A917-4D4E-A7DE-81E44B8167B9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3" action="ppaction://hlinksldjump"/>
              <a:extLst>
                <a:ext uri="{FF2B5EF4-FFF2-40B4-BE49-F238E27FC236}">
                  <a16:creationId xmlns:a16="http://schemas.microsoft.com/office/drawing/2014/main" id="{9C42A399-ED20-AD46-8B14-E97BCA7F8CCB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4" action="ppaction://hlinksldjump"/>
              <a:extLst>
                <a:ext uri="{FF2B5EF4-FFF2-40B4-BE49-F238E27FC236}">
                  <a16:creationId xmlns:a16="http://schemas.microsoft.com/office/drawing/2014/main" id="{4400839D-4CD1-8945-B203-42D715FF9995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5" action="ppaction://hlinksldjump"/>
              <a:extLst>
                <a:ext uri="{FF2B5EF4-FFF2-40B4-BE49-F238E27FC236}">
                  <a16:creationId xmlns:a16="http://schemas.microsoft.com/office/drawing/2014/main" id="{B98CCFBF-DAC7-B547-B88D-8F377F842C9A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6" action="ppaction://hlinksldjump"/>
              <a:extLst>
                <a:ext uri="{FF2B5EF4-FFF2-40B4-BE49-F238E27FC236}">
                  <a16:creationId xmlns:a16="http://schemas.microsoft.com/office/drawing/2014/main" id="{E04CAE66-593C-2B41-849F-734307594DD3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7" action="ppaction://hlinksldjump"/>
              <a:extLst>
                <a:ext uri="{FF2B5EF4-FFF2-40B4-BE49-F238E27FC236}">
                  <a16:creationId xmlns:a16="http://schemas.microsoft.com/office/drawing/2014/main" id="{7875BE9C-9548-0D42-8EE6-9CC18D296EF3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8" action="ppaction://hlinksldjump"/>
              <a:extLst>
                <a:ext uri="{FF2B5EF4-FFF2-40B4-BE49-F238E27FC236}">
                  <a16:creationId xmlns:a16="http://schemas.microsoft.com/office/drawing/2014/main" id="{E905DF13-6A22-8144-BD67-C4E1FBEBDBE1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89" action="ppaction://hlinksldjump"/>
              <a:extLst>
                <a:ext uri="{FF2B5EF4-FFF2-40B4-BE49-F238E27FC236}">
                  <a16:creationId xmlns:a16="http://schemas.microsoft.com/office/drawing/2014/main" id="{875FB591-7F3A-0549-BFE1-ECFD4AD22405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0" action="ppaction://hlinksldjump"/>
              <a:extLst>
                <a:ext uri="{FF2B5EF4-FFF2-40B4-BE49-F238E27FC236}">
                  <a16:creationId xmlns:a16="http://schemas.microsoft.com/office/drawing/2014/main" id="{7FB27A6D-7426-F940-8BF3-4E471A1F3243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1" action="ppaction://hlinksldjump"/>
              <a:extLst>
                <a:ext uri="{FF2B5EF4-FFF2-40B4-BE49-F238E27FC236}">
                  <a16:creationId xmlns:a16="http://schemas.microsoft.com/office/drawing/2014/main" id="{188DE8C4-4A2C-2044-B1D1-1B404A8026D6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2" action="ppaction://hlinksldjump"/>
              <a:extLst>
                <a:ext uri="{FF2B5EF4-FFF2-40B4-BE49-F238E27FC236}">
                  <a16:creationId xmlns:a16="http://schemas.microsoft.com/office/drawing/2014/main" id="{C5E97332-4BFF-B64F-AD5E-EF3FE39E1922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3" action="ppaction://hlinksldjump"/>
              <a:extLst>
                <a:ext uri="{FF2B5EF4-FFF2-40B4-BE49-F238E27FC236}">
                  <a16:creationId xmlns:a16="http://schemas.microsoft.com/office/drawing/2014/main" id="{186E9674-AA95-DE41-895B-70F5ECF7796E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4" action="ppaction://hlinksldjump"/>
              <a:extLst>
                <a:ext uri="{FF2B5EF4-FFF2-40B4-BE49-F238E27FC236}">
                  <a16:creationId xmlns:a16="http://schemas.microsoft.com/office/drawing/2014/main" id="{B4AF4E70-1118-844A-8588-39F7B46155B6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5" action="ppaction://hlinksldjump"/>
              <a:extLst>
                <a:ext uri="{FF2B5EF4-FFF2-40B4-BE49-F238E27FC236}">
                  <a16:creationId xmlns:a16="http://schemas.microsoft.com/office/drawing/2014/main" id="{6489FEE6-120D-CA4D-8072-C9F727D508E8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6" action="ppaction://hlinksldjump"/>
              <a:extLst>
                <a:ext uri="{FF2B5EF4-FFF2-40B4-BE49-F238E27FC236}">
                  <a16:creationId xmlns:a16="http://schemas.microsoft.com/office/drawing/2014/main" id="{AF2ED5D4-1995-1344-99CC-CA2009ABE1BE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7" action="ppaction://hlinksldjump"/>
              <a:extLst>
                <a:ext uri="{FF2B5EF4-FFF2-40B4-BE49-F238E27FC236}">
                  <a16:creationId xmlns:a16="http://schemas.microsoft.com/office/drawing/2014/main" id="{29585C7C-72B8-D84D-8D91-7E08B51ABCF0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8" action="ppaction://hlinksldjump"/>
              <a:extLst>
                <a:ext uri="{FF2B5EF4-FFF2-40B4-BE49-F238E27FC236}">
                  <a16:creationId xmlns:a16="http://schemas.microsoft.com/office/drawing/2014/main" id="{A9D07A1E-85C8-3E4E-A663-292D9A67D124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82C41DE8-88E7-B344-8402-0F51D20DACF1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5" name="Oval 104">
              <a:hlinkClick r:id="rId99" action="ppaction://hlinksldjump"/>
              <a:extLst>
                <a:ext uri="{FF2B5EF4-FFF2-40B4-BE49-F238E27FC236}">
                  <a16:creationId xmlns:a16="http://schemas.microsoft.com/office/drawing/2014/main" id="{5E56AD56-C8D1-B344-9956-26F83E12EB5D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0" action="ppaction://hlinksldjump"/>
              <a:extLst>
                <a:ext uri="{FF2B5EF4-FFF2-40B4-BE49-F238E27FC236}">
                  <a16:creationId xmlns:a16="http://schemas.microsoft.com/office/drawing/2014/main" id="{E67A972E-1CF6-0142-B6B7-403E655A3E93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1" action="ppaction://hlinksldjump"/>
              <a:extLst>
                <a:ext uri="{FF2B5EF4-FFF2-40B4-BE49-F238E27FC236}">
                  <a16:creationId xmlns:a16="http://schemas.microsoft.com/office/drawing/2014/main" id="{DBBD9BF3-A7E8-744A-8F85-C93CA2A1E31C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2" action="ppaction://hlinksldjump"/>
              <a:extLst>
                <a:ext uri="{FF2B5EF4-FFF2-40B4-BE49-F238E27FC236}">
                  <a16:creationId xmlns:a16="http://schemas.microsoft.com/office/drawing/2014/main" id="{23B15467-C2F2-8D45-935A-23842F095C20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62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87962"/>
            <a:ext cx="3200400" cy="2286000"/>
          </a:xfrm>
        </p:spPr>
        <p:txBody>
          <a:bodyPr>
            <a:noAutofit/>
          </a:bodyPr>
          <a:lstStyle/>
          <a:p>
            <a:r>
              <a:rPr lang="en-US" sz="3872" dirty="0"/>
              <a:t>Learning a programming language can help you learn how to think logically.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1" y="1492725"/>
            <a:ext cx="6492240" cy="5352724"/>
          </a:xfrm>
        </p:spPr>
        <p:txBody>
          <a:bodyPr>
            <a:normAutofit/>
          </a:bodyPr>
          <a:lstStyle/>
          <a:p>
            <a:r>
              <a:rPr lang="en-US" sz="4356" dirty="0"/>
              <a:t>A man who does not know foreign language is ignorant of his own.</a:t>
            </a:r>
          </a:p>
          <a:p>
            <a:pPr marL="755885" lvl="3" indent="0">
              <a:buNone/>
            </a:pPr>
            <a:r>
              <a:rPr lang="en-US" sz="2904" dirty="0"/>
              <a:t>	-- Johann Wolfgang von Goethe</a:t>
            </a:r>
            <a:br>
              <a:rPr lang="en-US" sz="2904" dirty="0"/>
            </a:br>
            <a:r>
              <a:rPr lang="en-US" sz="2904" dirty="0"/>
              <a:t>	(1749 - 1832)</a:t>
            </a:r>
          </a:p>
        </p:txBody>
      </p:sp>
    </p:spTree>
    <p:extLst>
      <p:ext uri="{BB962C8B-B14F-4D97-AF65-F5344CB8AC3E}">
        <p14:creationId xmlns:p14="http://schemas.microsoft.com/office/powerpoint/2010/main" val="493706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296400" y="2867686"/>
            <a:ext cx="2451307" cy="326840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5136" y="62525"/>
            <a:ext cx="11110817" cy="889801"/>
          </a:xfrm>
        </p:spPr>
        <p:txBody>
          <a:bodyPr>
            <a:normAutofit/>
          </a:bodyPr>
          <a:lstStyle/>
          <a:p>
            <a:r>
              <a:rPr lang="en-US" dirty="0"/>
              <a:t>Typical GUI Workflow</a:t>
            </a:r>
          </a:p>
        </p:txBody>
      </p:sp>
      <p:sp>
        <p:nvSpPr>
          <p:cNvPr id="5" name="Shape 79"/>
          <p:cNvSpPr/>
          <p:nvPr/>
        </p:nvSpPr>
        <p:spPr>
          <a:xfrm>
            <a:off x="753759" y="1543538"/>
            <a:ext cx="1518800" cy="1014239"/>
          </a:xfrm>
          <a:prstGeom prst="can">
            <a:avLst>
              <a:gd name="adj" fmla="val 25000"/>
            </a:avLst>
          </a:prstGeom>
          <a:solidFill>
            <a:schemeClr val="bg2">
              <a:lumMod val="75000"/>
            </a:schemeClr>
          </a:solidFill>
          <a:ln w="9525" cap="flat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Data 1: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Field Data</a:t>
            </a:r>
            <a:endParaRPr lang="en" dirty="0">
              <a:solidFill>
                <a:schemeClr val="tx1"/>
              </a:solidFill>
            </a:endParaRPr>
          </a:p>
        </p:txBody>
      </p:sp>
      <p:sp>
        <p:nvSpPr>
          <p:cNvPr id="6" name="Shape 80"/>
          <p:cNvSpPr/>
          <p:nvPr/>
        </p:nvSpPr>
        <p:spPr>
          <a:xfrm>
            <a:off x="753759" y="3387605"/>
            <a:ext cx="1518800" cy="1014239"/>
          </a:xfrm>
          <a:prstGeom prst="can">
            <a:avLst>
              <a:gd name="adj" fmla="val 25000"/>
            </a:avLst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" dirty="0">
                <a:solidFill>
                  <a:schemeClr val="tx1"/>
                </a:solidFill>
              </a:rPr>
              <a:t>ata</a:t>
            </a:r>
            <a:r>
              <a:rPr lang="en-US" dirty="0">
                <a:solidFill>
                  <a:schemeClr val="tx1"/>
                </a:solidFill>
              </a:rPr>
              <a:t> 2: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-US" dirty="0" err="1">
                <a:solidFill>
                  <a:schemeClr val="tx1"/>
                </a:solidFill>
              </a:rPr>
              <a:t>Geotif</a:t>
            </a:r>
            <a:endParaRPr lang="en" dirty="0">
              <a:solidFill>
                <a:schemeClr val="tx1"/>
              </a:solidFill>
            </a:endParaRPr>
          </a:p>
        </p:txBody>
      </p:sp>
      <p:sp>
        <p:nvSpPr>
          <p:cNvPr id="8" name="Shape 82"/>
          <p:cNvSpPr/>
          <p:nvPr/>
        </p:nvSpPr>
        <p:spPr>
          <a:xfrm>
            <a:off x="2874442" y="3387603"/>
            <a:ext cx="1659664" cy="101921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ArcGIS</a:t>
            </a:r>
          </a:p>
        </p:txBody>
      </p:sp>
      <p:sp>
        <p:nvSpPr>
          <p:cNvPr id="9" name="Shape 83"/>
          <p:cNvSpPr/>
          <p:nvPr/>
        </p:nvSpPr>
        <p:spPr>
          <a:xfrm>
            <a:off x="4648200" y="1397229"/>
            <a:ext cx="1935199" cy="129582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 err="1">
                <a:solidFill>
                  <a:schemeClr val="tx1"/>
                </a:solidFill>
              </a:rPr>
              <a:t>Stata</a:t>
            </a:r>
            <a:endParaRPr lang="en" dirty="0">
              <a:solidFill>
                <a:schemeClr val="tx1"/>
              </a:solidFill>
            </a:endParaRPr>
          </a:p>
        </p:txBody>
      </p:sp>
      <p:sp>
        <p:nvSpPr>
          <p:cNvPr id="10" name="Shape 84"/>
          <p:cNvSpPr/>
          <p:nvPr/>
        </p:nvSpPr>
        <p:spPr>
          <a:xfrm>
            <a:off x="6934200" y="1397229"/>
            <a:ext cx="1935199" cy="129582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Graphics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Tables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Summaries</a:t>
            </a:r>
          </a:p>
        </p:txBody>
      </p:sp>
      <p:sp>
        <p:nvSpPr>
          <p:cNvPr id="11" name="Shape 85"/>
          <p:cNvSpPr/>
          <p:nvPr/>
        </p:nvSpPr>
        <p:spPr>
          <a:xfrm>
            <a:off x="9144000" y="1400521"/>
            <a:ext cx="1935199" cy="129582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Word</a:t>
            </a:r>
            <a:endParaRPr lang="en" dirty="0">
              <a:solidFill>
                <a:schemeClr val="tx1"/>
              </a:solidFill>
            </a:endParaRPr>
          </a:p>
        </p:txBody>
      </p:sp>
      <p:cxnSp>
        <p:nvCxnSpPr>
          <p:cNvPr id="12" name="Shape 86"/>
          <p:cNvCxnSpPr>
            <a:stCxn id="5" idx="4"/>
            <a:endCxn id="21" idx="2"/>
          </p:cNvCxnSpPr>
          <p:nvPr/>
        </p:nvCxnSpPr>
        <p:spPr>
          <a:xfrm>
            <a:off x="2272558" y="2050651"/>
            <a:ext cx="694086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3" name="Shape 87"/>
          <p:cNvCxnSpPr>
            <a:stCxn id="6" idx="4"/>
          </p:cNvCxnSpPr>
          <p:nvPr/>
        </p:nvCxnSpPr>
        <p:spPr>
          <a:xfrm>
            <a:off x="2272559" y="3894722"/>
            <a:ext cx="417475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5" name="Shape 89"/>
          <p:cNvCxnSpPr>
            <a:stCxn id="21" idx="4"/>
            <a:endCxn id="9" idx="1"/>
          </p:cNvCxnSpPr>
          <p:nvPr/>
        </p:nvCxnSpPr>
        <p:spPr>
          <a:xfrm flipV="1">
            <a:off x="4485444" y="2045140"/>
            <a:ext cx="162756" cy="551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6" name="Shape 90"/>
          <p:cNvCxnSpPr>
            <a:stCxn id="9" idx="3"/>
            <a:endCxn id="10" idx="1"/>
          </p:cNvCxnSpPr>
          <p:nvPr/>
        </p:nvCxnSpPr>
        <p:spPr>
          <a:xfrm>
            <a:off x="6583399" y="2045140"/>
            <a:ext cx="350801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7" name="Shape 91"/>
          <p:cNvCxnSpPr>
            <a:stCxn id="10" idx="3"/>
            <a:endCxn id="11" idx="1"/>
          </p:cNvCxnSpPr>
          <p:nvPr/>
        </p:nvCxnSpPr>
        <p:spPr>
          <a:xfrm>
            <a:off x="8869399" y="2045140"/>
            <a:ext cx="274601" cy="3292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1" name="Shape 80"/>
          <p:cNvSpPr/>
          <p:nvPr/>
        </p:nvSpPr>
        <p:spPr>
          <a:xfrm>
            <a:off x="2966644" y="1543538"/>
            <a:ext cx="1518800" cy="1014239"/>
          </a:xfrm>
          <a:prstGeom prst="can">
            <a:avLst>
              <a:gd name="adj" fmla="val 25000"/>
            </a:avLst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Excel</a:t>
            </a:r>
            <a:endParaRPr lang="en" dirty="0">
              <a:solidFill>
                <a:schemeClr val="tx1"/>
              </a:solidFill>
            </a:endParaRPr>
          </a:p>
        </p:txBody>
      </p:sp>
      <p:cxnSp>
        <p:nvCxnSpPr>
          <p:cNvPr id="56" name="Curved Connector 55"/>
          <p:cNvCxnSpPr>
            <a:stCxn id="8" idx="3"/>
            <a:endCxn id="21" idx="3"/>
          </p:cNvCxnSpPr>
          <p:nvPr/>
        </p:nvCxnSpPr>
        <p:spPr>
          <a:xfrm flipH="1" flipV="1">
            <a:off x="3726052" y="2557774"/>
            <a:ext cx="808060" cy="1339437"/>
          </a:xfrm>
          <a:prstGeom prst="curvedConnector4">
            <a:avLst>
              <a:gd name="adj1" fmla="val -34231"/>
              <a:gd name="adj2" fmla="val 69023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urved Connector 78"/>
          <p:cNvCxnSpPr>
            <a:stCxn id="8" idx="1"/>
            <a:endCxn id="8" idx="2"/>
          </p:cNvCxnSpPr>
          <p:nvPr/>
        </p:nvCxnSpPr>
        <p:spPr>
          <a:xfrm rot="10800000" flipH="1" flipV="1">
            <a:off x="2874441" y="3897210"/>
            <a:ext cx="829832" cy="509605"/>
          </a:xfrm>
          <a:prstGeom prst="curvedConnector4">
            <a:avLst>
              <a:gd name="adj1" fmla="val -33333"/>
              <a:gd name="adj2" fmla="val 15427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/>
          <p:cNvCxnSpPr>
            <a:stCxn id="9" idx="2"/>
            <a:endCxn id="8" idx="2"/>
          </p:cNvCxnSpPr>
          <p:nvPr/>
        </p:nvCxnSpPr>
        <p:spPr>
          <a:xfrm rot="5400000">
            <a:off x="3803156" y="2594168"/>
            <a:ext cx="1713763" cy="1911526"/>
          </a:xfrm>
          <a:prstGeom prst="curvedConnector3">
            <a:avLst>
              <a:gd name="adj1" fmla="val 11333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urved Connector 89"/>
          <p:cNvCxnSpPr>
            <a:stCxn id="8" idx="3"/>
            <a:endCxn id="10" idx="2"/>
          </p:cNvCxnSpPr>
          <p:nvPr/>
        </p:nvCxnSpPr>
        <p:spPr>
          <a:xfrm flipV="1">
            <a:off x="4534106" y="2693050"/>
            <a:ext cx="3367694" cy="1204158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urved Connector 94"/>
          <p:cNvCxnSpPr>
            <a:stCxn id="9" idx="0"/>
            <a:endCxn id="21" idx="1"/>
          </p:cNvCxnSpPr>
          <p:nvPr/>
        </p:nvCxnSpPr>
        <p:spPr>
          <a:xfrm rot="16200000" flipH="1" flipV="1">
            <a:off x="4597767" y="525505"/>
            <a:ext cx="146309" cy="1889756"/>
          </a:xfrm>
          <a:prstGeom prst="curvedConnector3">
            <a:avLst>
              <a:gd name="adj1" fmla="val -15624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0317" y="4916419"/>
            <a:ext cx="9375676" cy="1219676"/>
          </a:xfrm>
          <a:prstGeom prst="rect">
            <a:avLst/>
          </a:prstGeom>
          <a:noFill/>
        </p:spPr>
        <p:txBody>
          <a:bodyPr wrap="square" lIns="110597" tIns="55300" rIns="110597" bIns="5530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2"/>
                </a:solidFill>
              </a:rPr>
              <a:t>Advisor: </a:t>
            </a:r>
          </a:p>
          <a:p>
            <a:pPr marL="345758" indent="-345758">
              <a:lnSpc>
                <a:spcPct val="100000"/>
              </a:lnSpc>
              <a:buFont typeface="Arial"/>
              <a:buChar char="•"/>
            </a:pPr>
            <a:endParaRPr lang="en-US" i="1" dirty="0">
              <a:solidFill>
                <a:schemeClr val="accent2"/>
              </a:solidFill>
            </a:endParaRPr>
          </a:p>
          <a:p>
            <a:pPr marL="345758" indent="-345758">
              <a:lnSpc>
                <a:spcPct val="100000"/>
              </a:lnSpc>
              <a:buFont typeface="Arial"/>
              <a:buChar char="•"/>
            </a:pPr>
            <a:r>
              <a:rPr lang="en-US" i="1" dirty="0">
                <a:solidFill>
                  <a:schemeClr val="accent2"/>
                </a:solidFill>
              </a:rPr>
              <a:t>I’ve updated the field data with a  few more locations, please re-run that analysis…</a:t>
            </a:r>
          </a:p>
          <a:p>
            <a:pPr marL="345758" indent="-345758">
              <a:lnSpc>
                <a:spcPct val="100000"/>
              </a:lnSpc>
              <a:buFont typeface="Arial"/>
              <a:buChar char="•"/>
            </a:pPr>
            <a:r>
              <a:rPr lang="en-US" i="1" dirty="0">
                <a:solidFill>
                  <a:schemeClr val="accent2"/>
                </a:solidFill>
              </a:rPr>
              <a:t>New satellite data are available, can you update that figure?</a:t>
            </a:r>
          </a:p>
        </p:txBody>
      </p:sp>
      <p:cxnSp>
        <p:nvCxnSpPr>
          <p:cNvPr id="103" name="Curved Connector 102"/>
          <p:cNvCxnSpPr>
            <a:stCxn id="21" idx="1"/>
            <a:endCxn id="8" idx="2"/>
          </p:cNvCxnSpPr>
          <p:nvPr/>
        </p:nvCxnSpPr>
        <p:spPr>
          <a:xfrm rot="16200000" flipH="1" flipV="1">
            <a:off x="2283519" y="2964293"/>
            <a:ext cx="2863280" cy="21772"/>
          </a:xfrm>
          <a:prstGeom prst="curvedConnector5">
            <a:avLst>
              <a:gd name="adj1" fmla="val -22969"/>
              <a:gd name="adj2" fmla="val 15919013"/>
              <a:gd name="adj3" fmla="val 11986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Curved Connector 117"/>
          <p:cNvCxnSpPr>
            <a:stCxn id="21" idx="3"/>
            <a:endCxn id="8" idx="1"/>
          </p:cNvCxnSpPr>
          <p:nvPr/>
        </p:nvCxnSpPr>
        <p:spPr>
          <a:xfrm rot="5400000">
            <a:off x="2630530" y="2801696"/>
            <a:ext cx="1339437" cy="851604"/>
          </a:xfrm>
          <a:prstGeom prst="curvedConnector4">
            <a:avLst>
              <a:gd name="adj1" fmla="val 30977"/>
              <a:gd name="adj2" fmla="val 132481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Curved Connector 154"/>
          <p:cNvCxnSpPr>
            <a:stCxn id="10" idx="0"/>
            <a:endCxn id="21" idx="1"/>
          </p:cNvCxnSpPr>
          <p:nvPr/>
        </p:nvCxnSpPr>
        <p:spPr>
          <a:xfrm rot="16200000" flipH="1" flipV="1">
            <a:off x="5740767" y="-617495"/>
            <a:ext cx="146309" cy="4175756"/>
          </a:xfrm>
          <a:prstGeom prst="curvedConnector3">
            <a:avLst>
              <a:gd name="adj1" fmla="val -15624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Curved Connector 156"/>
          <p:cNvCxnSpPr>
            <a:stCxn id="21" idx="1"/>
            <a:endCxn id="10" idx="0"/>
          </p:cNvCxnSpPr>
          <p:nvPr/>
        </p:nvCxnSpPr>
        <p:spPr>
          <a:xfrm rot="5400000" flipH="1" flipV="1">
            <a:off x="5740768" y="-617494"/>
            <a:ext cx="146309" cy="4175756"/>
          </a:xfrm>
          <a:prstGeom prst="curvedConnector3">
            <a:avLst>
              <a:gd name="adj1" fmla="val 25624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hape 86"/>
          <p:cNvCxnSpPr>
            <a:stCxn id="8" idx="0"/>
            <a:endCxn id="21" idx="3"/>
          </p:cNvCxnSpPr>
          <p:nvPr/>
        </p:nvCxnSpPr>
        <p:spPr>
          <a:xfrm flipV="1">
            <a:off x="3704273" y="2557777"/>
            <a:ext cx="21771" cy="829826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D25AC4DC-1E36-0E46-A405-990A9596F66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70" name="TextBox 69">
              <a:hlinkClick r:id="rId56" action="ppaction://hlinksldjump"/>
              <a:extLst>
                <a:ext uri="{FF2B5EF4-FFF2-40B4-BE49-F238E27FC236}">
                  <a16:creationId xmlns:a16="http://schemas.microsoft.com/office/drawing/2014/main" id="{F02412FB-36CE-6140-A5B2-E262F3C0E44E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71" name="Oval 70">
              <a:hlinkClick r:id="rId56" action="ppaction://hlinksldjump"/>
              <a:extLst>
                <a:ext uri="{FF2B5EF4-FFF2-40B4-BE49-F238E27FC236}">
                  <a16:creationId xmlns:a16="http://schemas.microsoft.com/office/drawing/2014/main" id="{F53FCDC2-1051-C347-B9AE-7B53946BF01C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57" action="ppaction://hlinksldjump"/>
              <a:extLst>
                <a:ext uri="{FF2B5EF4-FFF2-40B4-BE49-F238E27FC236}">
                  <a16:creationId xmlns:a16="http://schemas.microsoft.com/office/drawing/2014/main" id="{18EC5075-6D4F-5C4A-9A65-75C2C2EDB2B2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58" action="ppaction://hlinksldjump"/>
              <a:extLst>
                <a:ext uri="{FF2B5EF4-FFF2-40B4-BE49-F238E27FC236}">
                  <a16:creationId xmlns:a16="http://schemas.microsoft.com/office/drawing/2014/main" id="{F6BC1B27-EE2C-B647-BC24-D792FDD9026D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59" action="ppaction://hlinksldjump"/>
              <a:extLst>
                <a:ext uri="{FF2B5EF4-FFF2-40B4-BE49-F238E27FC236}">
                  <a16:creationId xmlns:a16="http://schemas.microsoft.com/office/drawing/2014/main" id="{D39261C2-FE7D-E148-8E82-238316C8650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60" action="ppaction://hlinksldjump"/>
              <a:extLst>
                <a:ext uri="{FF2B5EF4-FFF2-40B4-BE49-F238E27FC236}">
                  <a16:creationId xmlns:a16="http://schemas.microsoft.com/office/drawing/2014/main" id="{47C8E6E6-6726-7648-9159-56AB26791184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61" action="ppaction://hlinksldjump"/>
              <a:extLst>
                <a:ext uri="{FF2B5EF4-FFF2-40B4-BE49-F238E27FC236}">
                  <a16:creationId xmlns:a16="http://schemas.microsoft.com/office/drawing/2014/main" id="{7C53F1CE-4A12-2D4E-AAAB-79B4F9123D5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62" action="ppaction://hlinksldjump"/>
              <a:extLst>
                <a:ext uri="{FF2B5EF4-FFF2-40B4-BE49-F238E27FC236}">
                  <a16:creationId xmlns:a16="http://schemas.microsoft.com/office/drawing/2014/main" id="{74B9F077-88A0-8746-B3A3-B338817C3048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63" action="ppaction://hlinksldjump"/>
              <a:extLst>
                <a:ext uri="{FF2B5EF4-FFF2-40B4-BE49-F238E27FC236}">
                  <a16:creationId xmlns:a16="http://schemas.microsoft.com/office/drawing/2014/main" id="{5C98E225-06BA-5B41-B800-CC3946E2CA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64" action="ppaction://hlinksldjump"/>
              <a:extLst>
                <a:ext uri="{FF2B5EF4-FFF2-40B4-BE49-F238E27FC236}">
                  <a16:creationId xmlns:a16="http://schemas.microsoft.com/office/drawing/2014/main" id="{A10C0CDA-863B-CA4D-BADE-BBEE87FDC9DC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65" action="ppaction://hlinksldjump"/>
              <a:extLst>
                <a:ext uri="{FF2B5EF4-FFF2-40B4-BE49-F238E27FC236}">
                  <a16:creationId xmlns:a16="http://schemas.microsoft.com/office/drawing/2014/main" id="{C4850F29-CD33-624B-8E69-81D7DEEACF4E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66" action="ppaction://hlinksldjump"/>
              <a:extLst>
                <a:ext uri="{FF2B5EF4-FFF2-40B4-BE49-F238E27FC236}">
                  <a16:creationId xmlns:a16="http://schemas.microsoft.com/office/drawing/2014/main" id="{1C53F958-33B3-AE48-BBC2-32E2CBFB006F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67" action="ppaction://hlinksldjump"/>
              <a:extLst>
                <a:ext uri="{FF2B5EF4-FFF2-40B4-BE49-F238E27FC236}">
                  <a16:creationId xmlns:a16="http://schemas.microsoft.com/office/drawing/2014/main" id="{B333BC4A-BE0D-5547-81D9-392502F9C03F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68" action="ppaction://hlinksldjump"/>
              <a:extLst>
                <a:ext uri="{FF2B5EF4-FFF2-40B4-BE49-F238E27FC236}">
                  <a16:creationId xmlns:a16="http://schemas.microsoft.com/office/drawing/2014/main" id="{0720D8A2-83BF-3942-A8D3-47C89FE74881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69" action="ppaction://hlinksldjump"/>
              <a:extLst>
                <a:ext uri="{FF2B5EF4-FFF2-40B4-BE49-F238E27FC236}">
                  <a16:creationId xmlns:a16="http://schemas.microsoft.com/office/drawing/2014/main" id="{BB3AC760-6A58-5840-A00B-9418D2475C60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70" action="ppaction://hlinksldjump"/>
              <a:extLst>
                <a:ext uri="{FF2B5EF4-FFF2-40B4-BE49-F238E27FC236}">
                  <a16:creationId xmlns:a16="http://schemas.microsoft.com/office/drawing/2014/main" id="{2657F1F8-9A29-CB41-A6FB-67161747E4D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hlinkClick r:id="rId71" action="ppaction://hlinksldjump"/>
              <a:extLst>
                <a:ext uri="{FF2B5EF4-FFF2-40B4-BE49-F238E27FC236}">
                  <a16:creationId xmlns:a16="http://schemas.microsoft.com/office/drawing/2014/main" id="{2D1D029D-740F-564A-811E-03F643A7CD41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89" name="Oval 88">
              <a:hlinkClick r:id="rId71" action="ppaction://hlinksldjump"/>
              <a:extLst>
                <a:ext uri="{FF2B5EF4-FFF2-40B4-BE49-F238E27FC236}">
                  <a16:creationId xmlns:a16="http://schemas.microsoft.com/office/drawing/2014/main" id="{0139C5FE-474C-FD41-8775-3D07BC3419D4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72" action="ppaction://hlinksldjump"/>
              <a:extLst>
                <a:ext uri="{FF2B5EF4-FFF2-40B4-BE49-F238E27FC236}">
                  <a16:creationId xmlns:a16="http://schemas.microsoft.com/office/drawing/2014/main" id="{D52AFED2-4BE6-0647-B236-9B81DCB81F4B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73" action="ppaction://hlinksldjump"/>
              <a:extLst>
                <a:ext uri="{FF2B5EF4-FFF2-40B4-BE49-F238E27FC236}">
                  <a16:creationId xmlns:a16="http://schemas.microsoft.com/office/drawing/2014/main" id="{D5F411C1-66D6-4949-B7F6-17EAE38E425C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74" action="ppaction://hlinksldjump"/>
              <a:extLst>
                <a:ext uri="{FF2B5EF4-FFF2-40B4-BE49-F238E27FC236}">
                  <a16:creationId xmlns:a16="http://schemas.microsoft.com/office/drawing/2014/main" id="{321E5FA8-EBD5-0A4D-BCE4-2F3BBB63D163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75" action="ppaction://hlinksldjump"/>
              <a:extLst>
                <a:ext uri="{FF2B5EF4-FFF2-40B4-BE49-F238E27FC236}">
                  <a16:creationId xmlns:a16="http://schemas.microsoft.com/office/drawing/2014/main" id="{743FA82B-674E-C64D-9272-D0FA7BB6EF5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76" action="ppaction://hlinksldjump"/>
              <a:extLst>
                <a:ext uri="{FF2B5EF4-FFF2-40B4-BE49-F238E27FC236}">
                  <a16:creationId xmlns:a16="http://schemas.microsoft.com/office/drawing/2014/main" id="{5A474A07-2167-224B-B024-128AC7AAD67D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77" action="ppaction://hlinksldjump"/>
              <a:extLst>
                <a:ext uri="{FF2B5EF4-FFF2-40B4-BE49-F238E27FC236}">
                  <a16:creationId xmlns:a16="http://schemas.microsoft.com/office/drawing/2014/main" id="{7C5B845D-38B0-F649-87D0-654C1B131882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78" action="ppaction://hlinksldjump"/>
              <a:extLst>
                <a:ext uri="{FF2B5EF4-FFF2-40B4-BE49-F238E27FC236}">
                  <a16:creationId xmlns:a16="http://schemas.microsoft.com/office/drawing/2014/main" id="{F43E80FC-F21E-444A-BCEA-FB6389B1AF8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79" action="ppaction://hlinksldjump"/>
              <a:extLst>
                <a:ext uri="{FF2B5EF4-FFF2-40B4-BE49-F238E27FC236}">
                  <a16:creationId xmlns:a16="http://schemas.microsoft.com/office/drawing/2014/main" id="{B5DAA106-9C76-F742-AC5C-22CA07541DF7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80" action="ppaction://hlinksldjump"/>
              <a:extLst>
                <a:ext uri="{FF2B5EF4-FFF2-40B4-BE49-F238E27FC236}">
                  <a16:creationId xmlns:a16="http://schemas.microsoft.com/office/drawing/2014/main" id="{0DE52D7A-3F4C-114E-93B5-010325671BB9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81" action="ppaction://hlinksldjump"/>
              <a:extLst>
                <a:ext uri="{FF2B5EF4-FFF2-40B4-BE49-F238E27FC236}">
                  <a16:creationId xmlns:a16="http://schemas.microsoft.com/office/drawing/2014/main" id="{D08EED1E-0C64-3044-B1E2-AB16C528F9F2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82" action="ppaction://hlinksldjump"/>
              <a:extLst>
                <a:ext uri="{FF2B5EF4-FFF2-40B4-BE49-F238E27FC236}">
                  <a16:creationId xmlns:a16="http://schemas.microsoft.com/office/drawing/2014/main" id="{FDB1C238-F857-5F48-8AEF-826E954D95A6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105" name="Oval 104">
              <a:hlinkClick r:id="rId82" action="ppaction://hlinksldjump"/>
              <a:extLst>
                <a:ext uri="{FF2B5EF4-FFF2-40B4-BE49-F238E27FC236}">
                  <a16:creationId xmlns:a16="http://schemas.microsoft.com/office/drawing/2014/main" id="{C271C43B-A5D3-C64B-9426-8FBF0B636E9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83" action="ppaction://hlinksldjump"/>
              <a:extLst>
                <a:ext uri="{FF2B5EF4-FFF2-40B4-BE49-F238E27FC236}">
                  <a16:creationId xmlns:a16="http://schemas.microsoft.com/office/drawing/2014/main" id="{A436B0E0-D573-714E-B8FD-304A61C0FDA4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84" action="ppaction://hlinksldjump"/>
              <a:extLst>
                <a:ext uri="{FF2B5EF4-FFF2-40B4-BE49-F238E27FC236}">
                  <a16:creationId xmlns:a16="http://schemas.microsoft.com/office/drawing/2014/main" id="{57892AAF-E4D1-E741-A0C1-494028C1A1AE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85" action="ppaction://hlinksldjump"/>
              <a:extLst>
                <a:ext uri="{FF2B5EF4-FFF2-40B4-BE49-F238E27FC236}">
                  <a16:creationId xmlns:a16="http://schemas.microsoft.com/office/drawing/2014/main" id="{19918718-B422-1F45-B694-90985E0DCD23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hlinkClick r:id="rId86" action="ppaction://hlinksldjump"/>
              <a:extLst>
                <a:ext uri="{FF2B5EF4-FFF2-40B4-BE49-F238E27FC236}">
                  <a16:creationId xmlns:a16="http://schemas.microsoft.com/office/drawing/2014/main" id="{A91C597D-0BF1-F84B-8921-76DB10EC2D25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hlinkClick r:id="rId87" action="ppaction://hlinksldjump"/>
              <a:extLst>
                <a:ext uri="{FF2B5EF4-FFF2-40B4-BE49-F238E27FC236}">
                  <a16:creationId xmlns:a16="http://schemas.microsoft.com/office/drawing/2014/main" id="{3A6F1161-1746-064A-AA2B-5DC2DFAA0D8F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hlinkClick r:id="rId88" action="ppaction://hlinksldjump"/>
              <a:extLst>
                <a:ext uri="{FF2B5EF4-FFF2-40B4-BE49-F238E27FC236}">
                  <a16:creationId xmlns:a16="http://schemas.microsoft.com/office/drawing/2014/main" id="{0574B8C6-8DC4-2B4C-B7E1-1CE796BD04F0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hlinkClick r:id="rId89" action="ppaction://hlinksldjump"/>
              <a:extLst>
                <a:ext uri="{FF2B5EF4-FFF2-40B4-BE49-F238E27FC236}">
                  <a16:creationId xmlns:a16="http://schemas.microsoft.com/office/drawing/2014/main" id="{CB0E5364-2344-5748-A486-E8384B017AD6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hlinkClick r:id="rId90" action="ppaction://hlinksldjump"/>
              <a:extLst>
                <a:ext uri="{FF2B5EF4-FFF2-40B4-BE49-F238E27FC236}">
                  <a16:creationId xmlns:a16="http://schemas.microsoft.com/office/drawing/2014/main" id="{7777667B-A5EC-8F42-8CB5-55C0DA6B054E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hlinkClick r:id="rId91" action="ppaction://hlinksldjump"/>
              <a:extLst>
                <a:ext uri="{FF2B5EF4-FFF2-40B4-BE49-F238E27FC236}">
                  <a16:creationId xmlns:a16="http://schemas.microsoft.com/office/drawing/2014/main" id="{100EFE8F-53D7-044E-9295-BFB2E2EF4602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hlinkClick r:id="rId92" action="ppaction://hlinksldjump"/>
              <a:extLst>
                <a:ext uri="{FF2B5EF4-FFF2-40B4-BE49-F238E27FC236}">
                  <a16:creationId xmlns:a16="http://schemas.microsoft.com/office/drawing/2014/main" id="{018922FE-F4CB-0B45-8A2E-866DCE2BD8D5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hlinkClick r:id="rId93" action="ppaction://hlinksldjump"/>
              <a:extLst>
                <a:ext uri="{FF2B5EF4-FFF2-40B4-BE49-F238E27FC236}">
                  <a16:creationId xmlns:a16="http://schemas.microsoft.com/office/drawing/2014/main" id="{126D0A34-11D0-4C49-BF1D-C7494EED7A63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hlinkClick r:id="rId94" action="ppaction://hlinksldjump"/>
              <a:extLst>
                <a:ext uri="{FF2B5EF4-FFF2-40B4-BE49-F238E27FC236}">
                  <a16:creationId xmlns:a16="http://schemas.microsoft.com/office/drawing/2014/main" id="{E06DF8F2-ADB0-344A-84AA-722556096EC1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hlinkClick r:id="rId95" action="ppaction://hlinksldjump"/>
              <a:extLst>
                <a:ext uri="{FF2B5EF4-FFF2-40B4-BE49-F238E27FC236}">
                  <a16:creationId xmlns:a16="http://schemas.microsoft.com/office/drawing/2014/main" id="{5E634961-6066-F741-9218-24BE6AB1A8CB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hlinkClick r:id="rId96" action="ppaction://hlinksldjump"/>
              <a:extLst>
                <a:ext uri="{FF2B5EF4-FFF2-40B4-BE49-F238E27FC236}">
                  <a16:creationId xmlns:a16="http://schemas.microsoft.com/office/drawing/2014/main" id="{5C95915D-17BF-FA4A-B7BA-DDB708911C8B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hlinkClick r:id="rId97" action="ppaction://hlinksldjump"/>
              <a:extLst>
                <a:ext uri="{FF2B5EF4-FFF2-40B4-BE49-F238E27FC236}">
                  <a16:creationId xmlns:a16="http://schemas.microsoft.com/office/drawing/2014/main" id="{FF9427CD-4C1B-E84D-9BB8-8FAA7E09DC3A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hlinkClick r:id="rId98" action="ppaction://hlinksldjump"/>
              <a:extLst>
                <a:ext uri="{FF2B5EF4-FFF2-40B4-BE49-F238E27FC236}">
                  <a16:creationId xmlns:a16="http://schemas.microsoft.com/office/drawing/2014/main" id="{E9BF8B9E-A2D5-0140-9915-7F263DE57E6C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hlinkClick r:id="rId99" action="ppaction://hlinksldjump"/>
              <a:extLst>
                <a:ext uri="{FF2B5EF4-FFF2-40B4-BE49-F238E27FC236}">
                  <a16:creationId xmlns:a16="http://schemas.microsoft.com/office/drawing/2014/main" id="{974DC46C-C74A-2644-852A-6D2CF96DF470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4B099D23-276C-6448-8CF0-2795298F565B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25" name="Oval 12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722BC5C8-D365-D243-918C-873929816CE5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2089E9B5-B33F-7F43-8DED-B6447AD9780E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39689198-4D13-8447-BE6A-767A3425C4AB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hlinkClick r:id="rId103" action="ppaction://hlinksldjump"/>
              <a:extLst>
                <a:ext uri="{FF2B5EF4-FFF2-40B4-BE49-F238E27FC236}">
                  <a16:creationId xmlns:a16="http://schemas.microsoft.com/office/drawing/2014/main" id="{D1E97CE6-8800-2949-A49C-196BC78837B5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4676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1280332" y="1466116"/>
            <a:ext cx="1518800" cy="685738"/>
          </a:xfrm>
          <a:prstGeom prst="can">
            <a:avLst>
              <a:gd name="adj" fmla="val 25000"/>
            </a:avLst>
          </a:prstGeom>
          <a:solidFill>
            <a:schemeClr val="bg1">
              <a:lumMod val="85000"/>
            </a:schemeClr>
          </a:solidFill>
          <a:ln w="9525" cap="flat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sz="1936" dirty="0">
                <a:solidFill>
                  <a:schemeClr val="tx1"/>
                </a:solidFill>
              </a:rPr>
              <a:t>‘Raw’ data</a:t>
            </a:r>
          </a:p>
        </p:txBody>
      </p:sp>
      <p:sp>
        <p:nvSpPr>
          <p:cNvPr id="80" name="Shape 80"/>
          <p:cNvSpPr/>
          <p:nvPr/>
        </p:nvSpPr>
        <p:spPr>
          <a:xfrm>
            <a:off x="1280332" y="2348544"/>
            <a:ext cx="1518800" cy="685738"/>
          </a:xfrm>
          <a:prstGeom prst="can">
            <a:avLst>
              <a:gd name="adj" fmla="val 25000"/>
            </a:avLst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sz="1936" dirty="0">
                <a:solidFill>
                  <a:schemeClr val="tx1"/>
                </a:solidFill>
              </a:rPr>
              <a:t>‘Raw’ data</a:t>
            </a:r>
          </a:p>
        </p:txBody>
      </p:sp>
      <p:sp>
        <p:nvSpPr>
          <p:cNvPr id="81" name="Shape 81"/>
          <p:cNvSpPr/>
          <p:nvPr/>
        </p:nvSpPr>
        <p:spPr>
          <a:xfrm>
            <a:off x="1280332" y="3230973"/>
            <a:ext cx="1518800" cy="685738"/>
          </a:xfrm>
          <a:prstGeom prst="can">
            <a:avLst>
              <a:gd name="adj" fmla="val 25000"/>
            </a:avLst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sz="1936" dirty="0">
                <a:solidFill>
                  <a:schemeClr val="tx1"/>
                </a:solidFill>
              </a:rPr>
              <a:t>‘Raw’ data</a:t>
            </a:r>
          </a:p>
        </p:txBody>
      </p:sp>
      <p:sp>
        <p:nvSpPr>
          <p:cNvPr id="82" name="Shape 82"/>
          <p:cNvSpPr/>
          <p:nvPr/>
        </p:nvSpPr>
        <p:spPr>
          <a:xfrm>
            <a:off x="3674499" y="2043502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Gather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Clean</a:t>
            </a:r>
          </a:p>
          <a:p>
            <a:pPr algn="ctr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Prepare</a:t>
            </a:r>
          </a:p>
        </p:txBody>
      </p:sp>
      <p:sp>
        <p:nvSpPr>
          <p:cNvPr id="83" name="Shape 83"/>
          <p:cNvSpPr/>
          <p:nvPr/>
        </p:nvSpPr>
        <p:spPr>
          <a:xfrm>
            <a:off x="6096000" y="2043502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Analysis</a:t>
            </a:r>
          </a:p>
        </p:txBody>
      </p:sp>
      <p:sp>
        <p:nvSpPr>
          <p:cNvPr id="84" name="Shape 84"/>
          <p:cNvSpPr/>
          <p:nvPr/>
        </p:nvSpPr>
        <p:spPr>
          <a:xfrm>
            <a:off x="9022306" y="1161074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Graphics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Tables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Summaries</a:t>
            </a:r>
          </a:p>
        </p:txBody>
      </p:sp>
      <p:sp>
        <p:nvSpPr>
          <p:cNvPr id="85" name="Shape 85"/>
          <p:cNvSpPr/>
          <p:nvPr/>
        </p:nvSpPr>
        <p:spPr>
          <a:xfrm>
            <a:off x="9022306" y="3034283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Websites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Presentations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Manuscripts</a:t>
            </a:r>
          </a:p>
        </p:txBody>
      </p:sp>
      <p:cxnSp>
        <p:nvCxnSpPr>
          <p:cNvPr id="86" name="Shape 86"/>
          <p:cNvCxnSpPr>
            <a:stCxn id="79" idx="4"/>
            <a:endCxn id="82" idx="1"/>
          </p:cNvCxnSpPr>
          <p:nvPr/>
        </p:nvCxnSpPr>
        <p:spPr>
          <a:xfrm>
            <a:off x="2799133" y="1808986"/>
            <a:ext cx="875366" cy="88242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7" name="Shape 87"/>
          <p:cNvCxnSpPr>
            <a:stCxn id="80" idx="4"/>
            <a:endCxn id="82" idx="1"/>
          </p:cNvCxnSpPr>
          <p:nvPr/>
        </p:nvCxnSpPr>
        <p:spPr>
          <a:xfrm>
            <a:off x="2799133" y="2691413"/>
            <a:ext cx="875366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8" name="Shape 88"/>
          <p:cNvCxnSpPr>
            <a:stCxn id="81" idx="4"/>
            <a:endCxn id="82" idx="1"/>
          </p:cNvCxnSpPr>
          <p:nvPr/>
        </p:nvCxnSpPr>
        <p:spPr>
          <a:xfrm flipV="1">
            <a:off x="2799133" y="2691414"/>
            <a:ext cx="875366" cy="88242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9" name="Shape 89"/>
          <p:cNvCxnSpPr>
            <a:stCxn id="82" idx="3"/>
            <a:endCxn id="83" idx="1"/>
          </p:cNvCxnSpPr>
          <p:nvPr/>
        </p:nvCxnSpPr>
        <p:spPr>
          <a:xfrm>
            <a:off x="5609692" y="2691413"/>
            <a:ext cx="486301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0" name="Shape 90"/>
          <p:cNvCxnSpPr>
            <a:stCxn id="83" idx="3"/>
            <a:endCxn id="84" idx="1"/>
          </p:cNvCxnSpPr>
          <p:nvPr/>
        </p:nvCxnSpPr>
        <p:spPr>
          <a:xfrm flipV="1">
            <a:off x="8031197" y="1808986"/>
            <a:ext cx="991107" cy="88242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1" name="Shape 91"/>
          <p:cNvCxnSpPr>
            <a:stCxn id="84" idx="2"/>
            <a:endCxn id="85" idx="0"/>
          </p:cNvCxnSpPr>
          <p:nvPr/>
        </p:nvCxnSpPr>
        <p:spPr>
          <a:xfrm>
            <a:off x="9989899" y="2456895"/>
            <a:ext cx="0" cy="57738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2" name="Shape 92"/>
          <p:cNvCxnSpPr>
            <a:stCxn id="83" idx="3"/>
            <a:endCxn id="85" idx="1"/>
          </p:cNvCxnSpPr>
          <p:nvPr/>
        </p:nvCxnSpPr>
        <p:spPr>
          <a:xfrm>
            <a:off x="8031197" y="2691416"/>
            <a:ext cx="991107" cy="990781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93" name="Shape 93"/>
          <p:cNvSpPr txBox="1"/>
          <p:nvPr/>
        </p:nvSpPr>
        <p:spPr>
          <a:xfrm>
            <a:off x="6319337" y="5972646"/>
            <a:ext cx="6099600" cy="515605"/>
          </a:xfrm>
          <a:prstGeom prst="rect">
            <a:avLst/>
          </a:prstGeom>
          <a:noFill/>
        </p:spPr>
        <p:txBody>
          <a:bodyPr lIns="121881" tIns="121881" rIns="121881" bIns="121881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" sz="1331" dirty="0">
                <a:solidFill>
                  <a:schemeClr val="tx1"/>
                </a:solidFill>
              </a:rPr>
              <a:t>Adapted from Gandrud (2014) </a:t>
            </a:r>
            <a:r>
              <a:rPr lang="en" sz="1331" i="1" dirty="0">
                <a:solidFill>
                  <a:schemeClr val="tx1"/>
                </a:solidFill>
              </a:rPr>
              <a:t>Reproducible Research with R and RStudio</a:t>
            </a:r>
            <a:r>
              <a:rPr lang="en" sz="133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4" name="Shape 94"/>
          <p:cNvSpPr txBox="1"/>
          <p:nvPr/>
        </p:nvSpPr>
        <p:spPr>
          <a:xfrm>
            <a:off x="785910" y="3856673"/>
            <a:ext cx="2489496" cy="1365475"/>
          </a:xfrm>
          <a:prstGeom prst="rect">
            <a:avLst/>
          </a:prstGeom>
          <a:noFill/>
          <a:ln>
            <a:noFill/>
          </a:ln>
        </p:spPr>
        <p:txBody>
          <a:bodyPr lIns="121881" tIns="121881" rIns="121881" bIns="121881" anchor="t" anchorCtr="0">
            <a:noAutofit/>
          </a:bodyPr>
          <a:lstStyle/>
          <a:p>
            <a:pPr lvl="0" rtl="0">
              <a:lnSpc>
                <a:spcPct val="100000"/>
              </a:lnSpc>
              <a:buNone/>
            </a:pPr>
            <a:r>
              <a:rPr lang="en-US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File.download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lnSpc>
                <a:spcPct val="100000"/>
              </a:lnSpc>
              <a:buNone/>
            </a:pPr>
            <a:r>
              <a:rPr lang="en-US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ROpenSci</a:t>
            </a:r>
            <a:r>
              <a:rPr lang="en-US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APIs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3736422" y="3487859"/>
            <a:ext cx="1791201" cy="1628482"/>
          </a:xfrm>
          <a:prstGeom prst="rect">
            <a:avLst/>
          </a:prstGeom>
          <a:noFill/>
          <a:ln>
            <a:noFill/>
          </a:ln>
        </p:spPr>
        <p:txBody>
          <a:bodyPr lIns="121881" tIns="121881" rIns="121881" bIns="121881" anchor="t" anchorCtr="0">
            <a:noAutofit/>
          </a:bodyPr>
          <a:lstStyle/>
          <a:p>
            <a:pPr lvl="0" rtl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GDAL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GRASS</a:t>
            </a:r>
            <a:r>
              <a:rPr lang="en-US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 GIS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lnSpc>
                <a:spcPct val="100000"/>
              </a:lnSpc>
              <a:buNone/>
            </a:pPr>
            <a:r>
              <a:rPr lang="en-US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dplyr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96" name="Shape 96"/>
          <p:cNvSpPr txBox="1"/>
          <p:nvPr/>
        </p:nvSpPr>
        <p:spPr>
          <a:xfrm>
            <a:off x="6133719" y="3487859"/>
            <a:ext cx="2130000" cy="1365475"/>
          </a:xfrm>
          <a:prstGeom prst="rect">
            <a:avLst/>
          </a:prstGeom>
          <a:noFill/>
          <a:ln>
            <a:noFill/>
          </a:ln>
        </p:spPr>
        <p:txBody>
          <a:bodyPr lIns="121881" tIns="121881" rIns="121881" bIns="121881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Statistics</a:t>
            </a:r>
          </a:p>
          <a:p>
            <a:pPr>
              <a:lnSpc>
                <a:spcPct val="100000"/>
              </a:lnSpc>
            </a:pPr>
            <a:r>
              <a:rPr lang="en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Models</a:t>
            </a:r>
            <a:endParaRPr lang="en-US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>
              <a:lnSpc>
                <a:spcPct val="100000"/>
              </a:lnSpc>
            </a:pPr>
            <a:r>
              <a:rPr lang="en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BUGS/JAGS</a:t>
            </a:r>
          </a:p>
          <a:p>
            <a:pPr lvl="0" rtl="0">
              <a:lnSpc>
                <a:spcPct val="100000"/>
              </a:lnSpc>
              <a:buNone/>
            </a:pP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97" name="Shape 97"/>
          <p:cNvSpPr txBox="1"/>
          <p:nvPr/>
        </p:nvSpPr>
        <p:spPr>
          <a:xfrm>
            <a:off x="8930095" y="4177666"/>
            <a:ext cx="2459229" cy="1365475"/>
          </a:xfrm>
          <a:prstGeom prst="rect">
            <a:avLst/>
          </a:prstGeom>
          <a:noFill/>
          <a:ln>
            <a:noFill/>
          </a:ln>
        </p:spPr>
        <p:txBody>
          <a:bodyPr lIns="121881" tIns="121881" rIns="121881" bIns="121881" anchor="t" anchorCtr="0">
            <a:noAutofit/>
          </a:bodyPr>
          <a:lstStyle/>
          <a:p>
            <a:pPr lvl="0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xtable</a:t>
            </a:r>
          </a:p>
          <a:p>
            <a:pPr lvl="0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knitr/sweave</a:t>
            </a:r>
            <a:endParaRPr lang="en-US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lnSpc>
                <a:spcPct val="100000"/>
              </a:lnSpc>
              <a:buNone/>
            </a:pPr>
            <a:r>
              <a:rPr lang="en-US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rmarkdown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41954" y="1240566"/>
            <a:ext cx="889987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Scripts</a:t>
            </a:r>
          </a:p>
        </p:txBody>
      </p:sp>
      <p:cxnSp>
        <p:nvCxnSpPr>
          <p:cNvPr id="4" name="Straight Arrow Connector 3"/>
          <p:cNvCxnSpPr>
            <a:stCxn id="2" idx="2"/>
          </p:cNvCxnSpPr>
          <p:nvPr/>
        </p:nvCxnSpPr>
        <p:spPr>
          <a:xfrm flipH="1">
            <a:off x="3083247" y="1429849"/>
            <a:ext cx="2603701" cy="6864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" idx="2"/>
          </p:cNvCxnSpPr>
          <p:nvPr/>
        </p:nvCxnSpPr>
        <p:spPr>
          <a:xfrm>
            <a:off x="5686948" y="1429849"/>
            <a:ext cx="86197" cy="12615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" idx="2"/>
          </p:cNvCxnSpPr>
          <p:nvPr/>
        </p:nvCxnSpPr>
        <p:spPr>
          <a:xfrm>
            <a:off x="5686948" y="1429849"/>
            <a:ext cx="3074897" cy="6976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0" y="4716438"/>
            <a:ext cx="9023494" cy="1219676"/>
          </a:xfrm>
          <a:prstGeom prst="rect">
            <a:avLst/>
          </a:prstGeom>
          <a:noFill/>
        </p:spPr>
        <p:txBody>
          <a:bodyPr wrap="square" lIns="110597" tIns="55300" rIns="110597" bIns="5530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2"/>
                </a:solidFill>
              </a:rPr>
              <a:t>Advisor: </a:t>
            </a:r>
          </a:p>
          <a:p>
            <a:pPr marL="345758" indent="-345758">
              <a:lnSpc>
                <a:spcPct val="100000"/>
              </a:lnSpc>
              <a:buFont typeface="Arial"/>
              <a:buChar char="•"/>
            </a:pPr>
            <a:endParaRPr lang="en-US" i="1" dirty="0">
              <a:solidFill>
                <a:schemeClr val="accent2"/>
              </a:solidFill>
            </a:endParaRPr>
          </a:p>
          <a:p>
            <a:pPr marL="345758" indent="-345758">
              <a:lnSpc>
                <a:spcPct val="100000"/>
              </a:lnSpc>
              <a:buFont typeface="Arial"/>
              <a:buChar char="•"/>
            </a:pPr>
            <a:r>
              <a:rPr lang="en-US" i="1" dirty="0">
                <a:solidFill>
                  <a:schemeClr val="accent2"/>
                </a:solidFill>
              </a:rPr>
              <a:t>I’ve updated the field data with a  few more locations, please re-run that analysis…</a:t>
            </a:r>
          </a:p>
          <a:p>
            <a:pPr marL="345758" indent="-345758">
              <a:lnSpc>
                <a:spcPct val="100000"/>
              </a:lnSpc>
              <a:buFont typeface="Arial"/>
              <a:buChar char="•"/>
            </a:pPr>
            <a:r>
              <a:rPr lang="en-US" i="1" dirty="0">
                <a:solidFill>
                  <a:schemeClr val="accent2"/>
                </a:solidFill>
              </a:rPr>
              <a:t>New satellite data are available, can you update that figure?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04432" y="5377732"/>
            <a:ext cx="2069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FF0000"/>
                </a:solidFill>
              </a:rPr>
              <a:t>Sure, I can do that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FF0000"/>
                </a:solidFill>
              </a:rPr>
              <a:t>this afternoon…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400" y="345367"/>
            <a:ext cx="11614293" cy="873833"/>
          </a:xfrm>
        </p:spPr>
        <p:txBody>
          <a:bodyPr>
            <a:noAutofit/>
          </a:bodyPr>
          <a:lstStyle/>
          <a:p>
            <a:r>
              <a:rPr lang="en-US" sz="4356" dirty="0"/>
              <a:t>Organized and repeatable workflow </a:t>
            </a:r>
            <a:r>
              <a:rPr lang="en-US" sz="2000" dirty="0"/>
              <a:t>(and some example commands)</a:t>
            </a:r>
            <a:endParaRPr lang="en-US" sz="4356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3C89E23B-7B7C-FE44-B768-0C19229B4B1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61" name="TextBox 60">
              <a:hlinkClick r:id="rId56" action="ppaction://hlinksldjump"/>
              <a:extLst>
                <a:ext uri="{FF2B5EF4-FFF2-40B4-BE49-F238E27FC236}">
                  <a16:creationId xmlns:a16="http://schemas.microsoft.com/office/drawing/2014/main" id="{B41080C3-DE28-A149-86C2-CA1BA4290F11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62" name="Oval 61">
              <a:hlinkClick r:id="rId56" action="ppaction://hlinksldjump"/>
              <a:extLst>
                <a:ext uri="{FF2B5EF4-FFF2-40B4-BE49-F238E27FC236}">
                  <a16:creationId xmlns:a16="http://schemas.microsoft.com/office/drawing/2014/main" id="{E4F48CB1-3F61-6842-BFA1-0D90FD8D4954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57" action="ppaction://hlinksldjump"/>
              <a:extLst>
                <a:ext uri="{FF2B5EF4-FFF2-40B4-BE49-F238E27FC236}">
                  <a16:creationId xmlns:a16="http://schemas.microsoft.com/office/drawing/2014/main" id="{1E74CEE5-4A34-1A40-8B13-AE2EAC88662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58" action="ppaction://hlinksldjump"/>
              <a:extLst>
                <a:ext uri="{FF2B5EF4-FFF2-40B4-BE49-F238E27FC236}">
                  <a16:creationId xmlns:a16="http://schemas.microsoft.com/office/drawing/2014/main" id="{A1B5B09E-D0A4-CC4B-99E4-F9DA3B467D82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59" action="ppaction://hlinksldjump"/>
              <a:extLst>
                <a:ext uri="{FF2B5EF4-FFF2-40B4-BE49-F238E27FC236}">
                  <a16:creationId xmlns:a16="http://schemas.microsoft.com/office/drawing/2014/main" id="{10A4FDB0-CF42-CF4C-A805-1BF46DF0F44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0" action="ppaction://hlinksldjump"/>
              <a:extLst>
                <a:ext uri="{FF2B5EF4-FFF2-40B4-BE49-F238E27FC236}">
                  <a16:creationId xmlns:a16="http://schemas.microsoft.com/office/drawing/2014/main" id="{777B6F69-F692-134E-9690-E1E132BB1FF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1" action="ppaction://hlinksldjump"/>
              <a:extLst>
                <a:ext uri="{FF2B5EF4-FFF2-40B4-BE49-F238E27FC236}">
                  <a16:creationId xmlns:a16="http://schemas.microsoft.com/office/drawing/2014/main" id="{E2C995C2-6866-DC4E-9E2E-987FF9E1DC3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2" action="ppaction://hlinksldjump"/>
              <a:extLst>
                <a:ext uri="{FF2B5EF4-FFF2-40B4-BE49-F238E27FC236}">
                  <a16:creationId xmlns:a16="http://schemas.microsoft.com/office/drawing/2014/main" id="{D396F719-3E1D-C84A-8117-8886703F7CF3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3" action="ppaction://hlinksldjump"/>
              <a:extLst>
                <a:ext uri="{FF2B5EF4-FFF2-40B4-BE49-F238E27FC236}">
                  <a16:creationId xmlns:a16="http://schemas.microsoft.com/office/drawing/2014/main" id="{D64189D3-CDE1-2243-A946-649536CC24E0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4" action="ppaction://hlinksldjump"/>
              <a:extLst>
                <a:ext uri="{FF2B5EF4-FFF2-40B4-BE49-F238E27FC236}">
                  <a16:creationId xmlns:a16="http://schemas.microsoft.com/office/drawing/2014/main" id="{93236279-BA3B-F043-BAFA-231B1533281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5" action="ppaction://hlinksldjump"/>
              <a:extLst>
                <a:ext uri="{FF2B5EF4-FFF2-40B4-BE49-F238E27FC236}">
                  <a16:creationId xmlns:a16="http://schemas.microsoft.com/office/drawing/2014/main" id="{0B1E5973-B515-E341-A3B1-D403051A930D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66" action="ppaction://hlinksldjump"/>
              <a:extLst>
                <a:ext uri="{FF2B5EF4-FFF2-40B4-BE49-F238E27FC236}">
                  <a16:creationId xmlns:a16="http://schemas.microsoft.com/office/drawing/2014/main" id="{62B6A970-FEEF-0142-81E3-790A85FBF41C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67" action="ppaction://hlinksldjump"/>
              <a:extLst>
                <a:ext uri="{FF2B5EF4-FFF2-40B4-BE49-F238E27FC236}">
                  <a16:creationId xmlns:a16="http://schemas.microsoft.com/office/drawing/2014/main" id="{A0D367C5-1A42-E844-BFD5-DBDEE8543A63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68" action="ppaction://hlinksldjump"/>
              <a:extLst>
                <a:ext uri="{FF2B5EF4-FFF2-40B4-BE49-F238E27FC236}">
                  <a16:creationId xmlns:a16="http://schemas.microsoft.com/office/drawing/2014/main" id="{D20D10CC-D2F7-7A42-B2C4-9C0A582535A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69" action="ppaction://hlinksldjump"/>
              <a:extLst>
                <a:ext uri="{FF2B5EF4-FFF2-40B4-BE49-F238E27FC236}">
                  <a16:creationId xmlns:a16="http://schemas.microsoft.com/office/drawing/2014/main" id="{5AE943B8-9873-DA46-A047-AA087549D014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0" action="ppaction://hlinksldjump"/>
              <a:extLst>
                <a:ext uri="{FF2B5EF4-FFF2-40B4-BE49-F238E27FC236}">
                  <a16:creationId xmlns:a16="http://schemas.microsoft.com/office/drawing/2014/main" id="{0249B67E-540B-B643-9AEF-50C508AD5F79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>
              <a:hlinkClick r:id="rId71" action="ppaction://hlinksldjump"/>
              <a:extLst>
                <a:ext uri="{FF2B5EF4-FFF2-40B4-BE49-F238E27FC236}">
                  <a16:creationId xmlns:a16="http://schemas.microsoft.com/office/drawing/2014/main" id="{D12065F7-8670-9B4D-8C4D-DB7994483E76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8" name="Oval 77">
              <a:hlinkClick r:id="rId71" action="ppaction://hlinksldjump"/>
              <a:extLst>
                <a:ext uri="{FF2B5EF4-FFF2-40B4-BE49-F238E27FC236}">
                  <a16:creationId xmlns:a16="http://schemas.microsoft.com/office/drawing/2014/main" id="{55B7DE73-5F8E-D144-84C6-C1AE73C66A15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72" action="ppaction://hlinksldjump"/>
              <a:extLst>
                <a:ext uri="{FF2B5EF4-FFF2-40B4-BE49-F238E27FC236}">
                  <a16:creationId xmlns:a16="http://schemas.microsoft.com/office/drawing/2014/main" id="{ED6B80EC-2437-9146-B425-893A33F3398E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73" action="ppaction://hlinksldjump"/>
              <a:extLst>
                <a:ext uri="{FF2B5EF4-FFF2-40B4-BE49-F238E27FC236}">
                  <a16:creationId xmlns:a16="http://schemas.microsoft.com/office/drawing/2014/main" id="{070B89B8-2420-5942-9695-51AC5BC41411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74" action="ppaction://hlinksldjump"/>
              <a:extLst>
                <a:ext uri="{FF2B5EF4-FFF2-40B4-BE49-F238E27FC236}">
                  <a16:creationId xmlns:a16="http://schemas.microsoft.com/office/drawing/2014/main" id="{8B6CDA62-AA32-EA46-B56A-5AFD490AD2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75" action="ppaction://hlinksldjump"/>
              <a:extLst>
                <a:ext uri="{FF2B5EF4-FFF2-40B4-BE49-F238E27FC236}">
                  <a16:creationId xmlns:a16="http://schemas.microsoft.com/office/drawing/2014/main" id="{1C8B886B-CC7E-754C-83A0-C5A81C630B57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76" action="ppaction://hlinksldjump"/>
              <a:extLst>
                <a:ext uri="{FF2B5EF4-FFF2-40B4-BE49-F238E27FC236}">
                  <a16:creationId xmlns:a16="http://schemas.microsoft.com/office/drawing/2014/main" id="{2CE7C158-B98E-714B-9034-8CD641200FFA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77" action="ppaction://hlinksldjump"/>
              <a:extLst>
                <a:ext uri="{FF2B5EF4-FFF2-40B4-BE49-F238E27FC236}">
                  <a16:creationId xmlns:a16="http://schemas.microsoft.com/office/drawing/2014/main" id="{F8C9D0D8-89F9-4348-92B1-934147350968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hlinkClick r:id="rId78" action="ppaction://hlinksldjump"/>
              <a:extLst>
                <a:ext uri="{FF2B5EF4-FFF2-40B4-BE49-F238E27FC236}">
                  <a16:creationId xmlns:a16="http://schemas.microsoft.com/office/drawing/2014/main" id="{ED3FE4B6-DA41-6A49-8AF7-2D56240EDECE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79" action="ppaction://hlinksldjump"/>
              <a:extLst>
                <a:ext uri="{FF2B5EF4-FFF2-40B4-BE49-F238E27FC236}">
                  <a16:creationId xmlns:a16="http://schemas.microsoft.com/office/drawing/2014/main" id="{71F5775F-A123-9E48-BE6F-F03AF75A59AD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80" action="ppaction://hlinksldjump"/>
              <a:extLst>
                <a:ext uri="{FF2B5EF4-FFF2-40B4-BE49-F238E27FC236}">
                  <a16:creationId xmlns:a16="http://schemas.microsoft.com/office/drawing/2014/main" id="{F79C7E98-3967-A44E-95EA-164844152238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81" action="ppaction://hlinksldjump"/>
              <a:extLst>
                <a:ext uri="{FF2B5EF4-FFF2-40B4-BE49-F238E27FC236}">
                  <a16:creationId xmlns:a16="http://schemas.microsoft.com/office/drawing/2014/main" id="{DF1DDD8D-323C-064F-9EE1-4900FE3A0CC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extBox 107">
              <a:hlinkClick r:id="rId82" action="ppaction://hlinksldjump"/>
              <a:extLst>
                <a:ext uri="{FF2B5EF4-FFF2-40B4-BE49-F238E27FC236}">
                  <a16:creationId xmlns:a16="http://schemas.microsoft.com/office/drawing/2014/main" id="{1A1F49F1-9180-1A4D-A63F-1898875A62AB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109" name="Oval 108">
              <a:hlinkClick r:id="rId82" action="ppaction://hlinksldjump"/>
              <a:extLst>
                <a:ext uri="{FF2B5EF4-FFF2-40B4-BE49-F238E27FC236}">
                  <a16:creationId xmlns:a16="http://schemas.microsoft.com/office/drawing/2014/main" id="{71C52EAB-E8EA-F24B-8978-015507A85EE2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hlinkClick r:id="rId83" action="ppaction://hlinksldjump"/>
              <a:extLst>
                <a:ext uri="{FF2B5EF4-FFF2-40B4-BE49-F238E27FC236}">
                  <a16:creationId xmlns:a16="http://schemas.microsoft.com/office/drawing/2014/main" id="{A0FF1F8C-0440-C043-9926-C0ACC88A093E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hlinkClick r:id="rId84" action="ppaction://hlinksldjump"/>
              <a:extLst>
                <a:ext uri="{FF2B5EF4-FFF2-40B4-BE49-F238E27FC236}">
                  <a16:creationId xmlns:a16="http://schemas.microsoft.com/office/drawing/2014/main" id="{1CA0E6EC-78A0-EB4D-8AD8-068C0B05DE5D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hlinkClick r:id="rId85" action="ppaction://hlinksldjump"/>
              <a:extLst>
                <a:ext uri="{FF2B5EF4-FFF2-40B4-BE49-F238E27FC236}">
                  <a16:creationId xmlns:a16="http://schemas.microsoft.com/office/drawing/2014/main" id="{D4362B40-0E88-9242-A67E-EFA4880D1040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hlinkClick r:id="rId86" action="ppaction://hlinksldjump"/>
              <a:extLst>
                <a:ext uri="{FF2B5EF4-FFF2-40B4-BE49-F238E27FC236}">
                  <a16:creationId xmlns:a16="http://schemas.microsoft.com/office/drawing/2014/main" id="{E4A56672-9BEC-9347-ABB7-4B418A8C8CA5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hlinkClick r:id="rId87" action="ppaction://hlinksldjump"/>
              <a:extLst>
                <a:ext uri="{FF2B5EF4-FFF2-40B4-BE49-F238E27FC236}">
                  <a16:creationId xmlns:a16="http://schemas.microsoft.com/office/drawing/2014/main" id="{51DB03A5-2F11-194E-BC6C-EE6562410289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hlinkClick r:id="rId88" action="ppaction://hlinksldjump"/>
              <a:extLst>
                <a:ext uri="{FF2B5EF4-FFF2-40B4-BE49-F238E27FC236}">
                  <a16:creationId xmlns:a16="http://schemas.microsoft.com/office/drawing/2014/main" id="{DE2AE7F7-E566-CB4E-A95F-C7FECDF04F1F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hlinkClick r:id="rId89" action="ppaction://hlinksldjump"/>
              <a:extLst>
                <a:ext uri="{FF2B5EF4-FFF2-40B4-BE49-F238E27FC236}">
                  <a16:creationId xmlns:a16="http://schemas.microsoft.com/office/drawing/2014/main" id="{86D6A3E8-FB85-4D4F-ACC8-3B04F81344FF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hlinkClick r:id="rId90" action="ppaction://hlinksldjump"/>
              <a:extLst>
                <a:ext uri="{FF2B5EF4-FFF2-40B4-BE49-F238E27FC236}">
                  <a16:creationId xmlns:a16="http://schemas.microsoft.com/office/drawing/2014/main" id="{2060A242-2577-2F45-BD8C-1CA3C3C5BA43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hlinkClick r:id="rId91" action="ppaction://hlinksldjump"/>
              <a:extLst>
                <a:ext uri="{FF2B5EF4-FFF2-40B4-BE49-F238E27FC236}">
                  <a16:creationId xmlns:a16="http://schemas.microsoft.com/office/drawing/2014/main" id="{CDB00246-6C57-9646-B5C9-634B7D93A96A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hlinkClick r:id="rId92" action="ppaction://hlinksldjump"/>
              <a:extLst>
                <a:ext uri="{FF2B5EF4-FFF2-40B4-BE49-F238E27FC236}">
                  <a16:creationId xmlns:a16="http://schemas.microsoft.com/office/drawing/2014/main" id="{3B776CC2-392A-CF4D-A50D-8F899412BD6C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hlinkClick r:id="rId93" action="ppaction://hlinksldjump"/>
              <a:extLst>
                <a:ext uri="{FF2B5EF4-FFF2-40B4-BE49-F238E27FC236}">
                  <a16:creationId xmlns:a16="http://schemas.microsoft.com/office/drawing/2014/main" id="{DC012861-5EB9-BF45-9ED4-67B6D54F92FF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hlinkClick r:id="rId94" action="ppaction://hlinksldjump"/>
              <a:extLst>
                <a:ext uri="{FF2B5EF4-FFF2-40B4-BE49-F238E27FC236}">
                  <a16:creationId xmlns:a16="http://schemas.microsoft.com/office/drawing/2014/main" id="{02A680CF-7280-9347-8B37-CA7A2823BAAC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hlinkClick r:id="rId95" action="ppaction://hlinksldjump"/>
              <a:extLst>
                <a:ext uri="{FF2B5EF4-FFF2-40B4-BE49-F238E27FC236}">
                  <a16:creationId xmlns:a16="http://schemas.microsoft.com/office/drawing/2014/main" id="{D2629B6E-1AEB-EA45-9E71-F75B35F8C576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hlinkClick r:id="rId96" action="ppaction://hlinksldjump"/>
              <a:extLst>
                <a:ext uri="{FF2B5EF4-FFF2-40B4-BE49-F238E27FC236}">
                  <a16:creationId xmlns:a16="http://schemas.microsoft.com/office/drawing/2014/main" id="{45A310C8-0D7A-D140-926B-728919F9A71B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hlinkClick r:id="rId97" action="ppaction://hlinksldjump"/>
              <a:extLst>
                <a:ext uri="{FF2B5EF4-FFF2-40B4-BE49-F238E27FC236}">
                  <a16:creationId xmlns:a16="http://schemas.microsoft.com/office/drawing/2014/main" id="{B0BB5E2A-887D-DB46-BF19-A8678AD04C5C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hlinkClick r:id="rId98" action="ppaction://hlinksldjump"/>
              <a:extLst>
                <a:ext uri="{FF2B5EF4-FFF2-40B4-BE49-F238E27FC236}">
                  <a16:creationId xmlns:a16="http://schemas.microsoft.com/office/drawing/2014/main" id="{3FA02343-EC4D-3044-88E8-7BF4BAABFD36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hlinkClick r:id="rId99" action="ppaction://hlinksldjump"/>
              <a:extLst>
                <a:ext uri="{FF2B5EF4-FFF2-40B4-BE49-F238E27FC236}">
                  <a16:creationId xmlns:a16="http://schemas.microsoft.com/office/drawing/2014/main" id="{056673FD-4EAD-324A-A4C9-5D5B5B3C3AB8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TextBox 126">
              <a:hlinkClick r:id="rId100" action="ppaction://hlinksldjump"/>
              <a:extLst>
                <a:ext uri="{FF2B5EF4-FFF2-40B4-BE49-F238E27FC236}">
                  <a16:creationId xmlns:a16="http://schemas.microsoft.com/office/drawing/2014/main" id="{822E74CB-D2CF-A840-ABCB-23088C230CB8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28" name="Oval 127">
              <a:hlinkClick r:id="rId100" action="ppaction://hlinksldjump"/>
              <a:extLst>
                <a:ext uri="{FF2B5EF4-FFF2-40B4-BE49-F238E27FC236}">
                  <a16:creationId xmlns:a16="http://schemas.microsoft.com/office/drawing/2014/main" id="{6B30D8F0-5260-7347-8F88-CAF8EA045E25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hlinkClick r:id="rId101" action="ppaction://hlinksldjump"/>
              <a:extLst>
                <a:ext uri="{FF2B5EF4-FFF2-40B4-BE49-F238E27FC236}">
                  <a16:creationId xmlns:a16="http://schemas.microsoft.com/office/drawing/2014/main" id="{8D4E358F-6BE9-C04D-826A-4F3348BD2944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hlinkClick r:id="rId102" action="ppaction://hlinksldjump"/>
              <a:extLst>
                <a:ext uri="{FF2B5EF4-FFF2-40B4-BE49-F238E27FC236}">
                  <a16:creationId xmlns:a16="http://schemas.microsoft.com/office/drawing/2014/main" id="{AD83B0FD-9765-0048-A252-E510AC5D3C31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hlinkClick r:id="rId103" action="ppaction://hlinksldjump"/>
              <a:extLst>
                <a:ext uri="{FF2B5EF4-FFF2-40B4-BE49-F238E27FC236}">
                  <a16:creationId xmlns:a16="http://schemas.microsoft.com/office/drawing/2014/main" id="{E618F19F-70B0-C349-95CC-35F62FC96AF4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08566226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8257" y="2261974"/>
            <a:ext cx="8315584" cy="387714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10745" y="382002"/>
            <a:ext cx="7652896" cy="2348233"/>
            <a:chOff x="279596" y="893652"/>
            <a:chExt cx="6324600" cy="194065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5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9596" y="893652"/>
              <a:ext cx="6324600" cy="194065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79596" y="1526422"/>
              <a:ext cx="5715000" cy="534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Repeatability of published microarray gene expression Analyses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. </a:t>
              </a:r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Nature Genetics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41(2):149 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635614" y="1661810"/>
            <a:ext cx="40675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u="sng" dirty="0">
                <a:solidFill>
                  <a:schemeClr val="tx1"/>
                </a:solidFill>
              </a:rPr>
              <a:t>18 </a:t>
            </a:r>
            <a:r>
              <a:rPr lang="en-US" dirty="0">
                <a:solidFill>
                  <a:schemeClr val="tx1"/>
                </a:solidFill>
              </a:rPr>
              <a:t>articles: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  2   reproducible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  6   partially 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  10 could not be reproduced!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33600" y="66154"/>
            <a:ext cx="7365863" cy="889801"/>
          </a:xfrm>
        </p:spPr>
        <p:txBody>
          <a:bodyPr>
            <a:normAutofit/>
          </a:bodyPr>
          <a:lstStyle/>
          <a:p>
            <a:r>
              <a:rPr lang="en-US" dirty="0"/>
              <a:t>Reproducible Research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8346768-C9C6-8443-8268-B4466360E79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60" name="TextBox 59">
              <a:hlinkClick r:id="rId57" action="ppaction://hlinksldjump"/>
              <a:extLst>
                <a:ext uri="{FF2B5EF4-FFF2-40B4-BE49-F238E27FC236}">
                  <a16:creationId xmlns:a16="http://schemas.microsoft.com/office/drawing/2014/main" id="{41FB2047-6606-4446-A9AA-2EB69FAF9DCC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61" name="Oval 60">
              <a:hlinkClick r:id="rId57" action="ppaction://hlinksldjump"/>
              <a:extLst>
                <a:ext uri="{FF2B5EF4-FFF2-40B4-BE49-F238E27FC236}">
                  <a16:creationId xmlns:a16="http://schemas.microsoft.com/office/drawing/2014/main" id="{0BD76ABA-2A7C-6345-A180-BFD7DEC8175C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58" action="ppaction://hlinksldjump"/>
              <a:extLst>
                <a:ext uri="{FF2B5EF4-FFF2-40B4-BE49-F238E27FC236}">
                  <a16:creationId xmlns:a16="http://schemas.microsoft.com/office/drawing/2014/main" id="{21C10094-350D-164D-A083-FDDF0141E58F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59" action="ppaction://hlinksldjump"/>
              <a:extLst>
                <a:ext uri="{FF2B5EF4-FFF2-40B4-BE49-F238E27FC236}">
                  <a16:creationId xmlns:a16="http://schemas.microsoft.com/office/drawing/2014/main" id="{ED63AE7C-C933-E245-97D9-F8AAEEFEDA0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0" action="ppaction://hlinksldjump"/>
              <a:extLst>
                <a:ext uri="{FF2B5EF4-FFF2-40B4-BE49-F238E27FC236}">
                  <a16:creationId xmlns:a16="http://schemas.microsoft.com/office/drawing/2014/main" id="{A260CB12-0975-C640-B9E1-BB5F1F24639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1" action="ppaction://hlinksldjump"/>
              <a:extLst>
                <a:ext uri="{FF2B5EF4-FFF2-40B4-BE49-F238E27FC236}">
                  <a16:creationId xmlns:a16="http://schemas.microsoft.com/office/drawing/2014/main" id="{03C4CDF5-3BB3-464A-8C50-1EDAEDA5736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2" action="ppaction://hlinksldjump"/>
              <a:extLst>
                <a:ext uri="{FF2B5EF4-FFF2-40B4-BE49-F238E27FC236}">
                  <a16:creationId xmlns:a16="http://schemas.microsoft.com/office/drawing/2014/main" id="{D6262F11-547E-9B44-8FDE-1254D8C710D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3" action="ppaction://hlinksldjump"/>
              <a:extLst>
                <a:ext uri="{FF2B5EF4-FFF2-40B4-BE49-F238E27FC236}">
                  <a16:creationId xmlns:a16="http://schemas.microsoft.com/office/drawing/2014/main" id="{B364342C-9958-004B-BE69-FE38F2189BF3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4" action="ppaction://hlinksldjump"/>
              <a:extLst>
                <a:ext uri="{FF2B5EF4-FFF2-40B4-BE49-F238E27FC236}">
                  <a16:creationId xmlns:a16="http://schemas.microsoft.com/office/drawing/2014/main" id="{1819BC00-4690-524F-9CB3-4D30E2D1C50E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5" action="ppaction://hlinksldjump"/>
              <a:extLst>
                <a:ext uri="{FF2B5EF4-FFF2-40B4-BE49-F238E27FC236}">
                  <a16:creationId xmlns:a16="http://schemas.microsoft.com/office/drawing/2014/main" id="{41654A4F-AE02-614F-9EC8-D431F8839198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6" action="ppaction://hlinksldjump"/>
              <a:extLst>
                <a:ext uri="{FF2B5EF4-FFF2-40B4-BE49-F238E27FC236}">
                  <a16:creationId xmlns:a16="http://schemas.microsoft.com/office/drawing/2014/main" id="{DEB79F44-BA31-864A-AB18-5410E4C261C0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7" action="ppaction://hlinksldjump"/>
              <a:extLst>
                <a:ext uri="{FF2B5EF4-FFF2-40B4-BE49-F238E27FC236}">
                  <a16:creationId xmlns:a16="http://schemas.microsoft.com/office/drawing/2014/main" id="{7E0FB548-E70E-7B4B-A681-07716509B7AF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68" action="ppaction://hlinksldjump"/>
              <a:extLst>
                <a:ext uri="{FF2B5EF4-FFF2-40B4-BE49-F238E27FC236}">
                  <a16:creationId xmlns:a16="http://schemas.microsoft.com/office/drawing/2014/main" id="{B5EBB56C-AD25-4F4E-ABAF-643924BFD77E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69" action="ppaction://hlinksldjump"/>
              <a:extLst>
                <a:ext uri="{FF2B5EF4-FFF2-40B4-BE49-F238E27FC236}">
                  <a16:creationId xmlns:a16="http://schemas.microsoft.com/office/drawing/2014/main" id="{C473CDC5-F054-0245-BCF3-196C4D3C272C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0" action="ppaction://hlinksldjump"/>
              <a:extLst>
                <a:ext uri="{FF2B5EF4-FFF2-40B4-BE49-F238E27FC236}">
                  <a16:creationId xmlns:a16="http://schemas.microsoft.com/office/drawing/2014/main" id="{74038BF8-F8A6-8B40-BF28-BE8F380E0C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1" action="ppaction://hlinksldjump"/>
              <a:extLst>
                <a:ext uri="{FF2B5EF4-FFF2-40B4-BE49-F238E27FC236}">
                  <a16:creationId xmlns:a16="http://schemas.microsoft.com/office/drawing/2014/main" id="{278E9FB7-3308-AF48-B8D0-D4EC00BDF2EC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>
              <a:hlinkClick r:id="rId72" action="ppaction://hlinksldjump"/>
              <a:extLst>
                <a:ext uri="{FF2B5EF4-FFF2-40B4-BE49-F238E27FC236}">
                  <a16:creationId xmlns:a16="http://schemas.microsoft.com/office/drawing/2014/main" id="{3BCC7EF0-918B-054E-8CB0-796BDC3592B8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7" name="Oval 76">
              <a:hlinkClick r:id="rId72" action="ppaction://hlinksldjump"/>
              <a:extLst>
                <a:ext uri="{FF2B5EF4-FFF2-40B4-BE49-F238E27FC236}">
                  <a16:creationId xmlns:a16="http://schemas.microsoft.com/office/drawing/2014/main" id="{4F9CC0F5-5B08-3441-A724-D7B72998F0EA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3" action="ppaction://hlinksldjump"/>
              <a:extLst>
                <a:ext uri="{FF2B5EF4-FFF2-40B4-BE49-F238E27FC236}">
                  <a16:creationId xmlns:a16="http://schemas.microsoft.com/office/drawing/2014/main" id="{49E255FC-3189-3440-8BB9-D3F101565611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4" action="ppaction://hlinksldjump"/>
              <a:extLst>
                <a:ext uri="{FF2B5EF4-FFF2-40B4-BE49-F238E27FC236}">
                  <a16:creationId xmlns:a16="http://schemas.microsoft.com/office/drawing/2014/main" id="{8A02FB35-3278-924C-95F3-31BEBBDA802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5" action="ppaction://hlinksldjump"/>
              <a:extLst>
                <a:ext uri="{FF2B5EF4-FFF2-40B4-BE49-F238E27FC236}">
                  <a16:creationId xmlns:a16="http://schemas.microsoft.com/office/drawing/2014/main" id="{E3334FBC-7D78-BC41-95E4-BA2691630081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6" action="ppaction://hlinksldjump"/>
              <a:extLst>
                <a:ext uri="{FF2B5EF4-FFF2-40B4-BE49-F238E27FC236}">
                  <a16:creationId xmlns:a16="http://schemas.microsoft.com/office/drawing/2014/main" id="{48527AB8-12DF-9046-89FD-8D70AF36C8EE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7" action="ppaction://hlinksldjump"/>
              <a:extLst>
                <a:ext uri="{FF2B5EF4-FFF2-40B4-BE49-F238E27FC236}">
                  <a16:creationId xmlns:a16="http://schemas.microsoft.com/office/drawing/2014/main" id="{4A4AD799-AEDE-5947-AFA1-F5259A97DC0F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78" action="ppaction://hlinksldjump"/>
              <a:extLst>
                <a:ext uri="{FF2B5EF4-FFF2-40B4-BE49-F238E27FC236}">
                  <a16:creationId xmlns:a16="http://schemas.microsoft.com/office/drawing/2014/main" id="{08E619E3-E019-6444-9CFC-B70834A1914C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79" action="ppaction://hlinksldjump"/>
              <a:extLst>
                <a:ext uri="{FF2B5EF4-FFF2-40B4-BE49-F238E27FC236}">
                  <a16:creationId xmlns:a16="http://schemas.microsoft.com/office/drawing/2014/main" id="{C0C6BE9B-51C5-4E46-8BC2-9AC6453FE6DC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hlinkClick r:id="rId80" action="ppaction://hlinksldjump"/>
              <a:extLst>
                <a:ext uri="{FF2B5EF4-FFF2-40B4-BE49-F238E27FC236}">
                  <a16:creationId xmlns:a16="http://schemas.microsoft.com/office/drawing/2014/main" id="{B8651638-D54D-E04F-93BE-8D1CB8C7F38C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1" action="ppaction://hlinksldjump"/>
              <a:extLst>
                <a:ext uri="{FF2B5EF4-FFF2-40B4-BE49-F238E27FC236}">
                  <a16:creationId xmlns:a16="http://schemas.microsoft.com/office/drawing/2014/main" id="{FE9B3AAC-92E1-0B4A-8C89-E32C348F5EDB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2" action="ppaction://hlinksldjump"/>
              <a:extLst>
                <a:ext uri="{FF2B5EF4-FFF2-40B4-BE49-F238E27FC236}">
                  <a16:creationId xmlns:a16="http://schemas.microsoft.com/office/drawing/2014/main" id="{CFE1B1BC-4374-A643-9401-3E4E3FB0EC11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hlinkClick r:id="rId83" action="ppaction://hlinksldjump"/>
              <a:extLst>
                <a:ext uri="{FF2B5EF4-FFF2-40B4-BE49-F238E27FC236}">
                  <a16:creationId xmlns:a16="http://schemas.microsoft.com/office/drawing/2014/main" id="{00BB11A0-4166-754D-9A09-CC8A789AA001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9" name="Oval 88">
              <a:hlinkClick r:id="rId83" action="ppaction://hlinksldjump"/>
              <a:extLst>
                <a:ext uri="{FF2B5EF4-FFF2-40B4-BE49-F238E27FC236}">
                  <a16:creationId xmlns:a16="http://schemas.microsoft.com/office/drawing/2014/main" id="{5D7C48CD-EBC9-5D41-A7D7-439A8AD4E6B5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4" action="ppaction://hlinksldjump"/>
              <a:extLst>
                <a:ext uri="{FF2B5EF4-FFF2-40B4-BE49-F238E27FC236}">
                  <a16:creationId xmlns:a16="http://schemas.microsoft.com/office/drawing/2014/main" id="{7F877C5B-E6E5-1A40-9778-E6C442830DFA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5" action="ppaction://hlinksldjump"/>
              <a:extLst>
                <a:ext uri="{FF2B5EF4-FFF2-40B4-BE49-F238E27FC236}">
                  <a16:creationId xmlns:a16="http://schemas.microsoft.com/office/drawing/2014/main" id="{06804775-7D61-E943-9EAC-5E92C85ED607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6" action="ppaction://hlinksldjump"/>
              <a:extLst>
                <a:ext uri="{FF2B5EF4-FFF2-40B4-BE49-F238E27FC236}">
                  <a16:creationId xmlns:a16="http://schemas.microsoft.com/office/drawing/2014/main" id="{3CBB12D0-D296-9E4A-B944-80FE560413C9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7" action="ppaction://hlinksldjump"/>
              <a:extLst>
                <a:ext uri="{FF2B5EF4-FFF2-40B4-BE49-F238E27FC236}">
                  <a16:creationId xmlns:a16="http://schemas.microsoft.com/office/drawing/2014/main" id="{89A8E41E-058E-A845-A4AA-F46ED4673FA5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88" action="ppaction://hlinksldjump"/>
              <a:extLst>
                <a:ext uri="{FF2B5EF4-FFF2-40B4-BE49-F238E27FC236}">
                  <a16:creationId xmlns:a16="http://schemas.microsoft.com/office/drawing/2014/main" id="{72EE7FCB-C5C5-6C45-A71D-ED2BF99EB35E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89" action="ppaction://hlinksldjump"/>
              <a:extLst>
                <a:ext uri="{FF2B5EF4-FFF2-40B4-BE49-F238E27FC236}">
                  <a16:creationId xmlns:a16="http://schemas.microsoft.com/office/drawing/2014/main" id="{F9D5213D-2E2A-C14E-80B0-B2A91417102A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0" action="ppaction://hlinksldjump"/>
              <a:extLst>
                <a:ext uri="{FF2B5EF4-FFF2-40B4-BE49-F238E27FC236}">
                  <a16:creationId xmlns:a16="http://schemas.microsoft.com/office/drawing/2014/main" id="{01A4ED6E-1CFA-114E-8473-46A801B92A4A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1" action="ppaction://hlinksldjump"/>
              <a:extLst>
                <a:ext uri="{FF2B5EF4-FFF2-40B4-BE49-F238E27FC236}">
                  <a16:creationId xmlns:a16="http://schemas.microsoft.com/office/drawing/2014/main" id="{E7566582-4642-BD48-A3A9-0CE0BCDB8763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2" action="ppaction://hlinksldjump"/>
              <a:extLst>
                <a:ext uri="{FF2B5EF4-FFF2-40B4-BE49-F238E27FC236}">
                  <a16:creationId xmlns:a16="http://schemas.microsoft.com/office/drawing/2014/main" id="{FD8D90E5-9857-4240-AD8E-C98ECBFE8920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3" action="ppaction://hlinksldjump"/>
              <a:extLst>
                <a:ext uri="{FF2B5EF4-FFF2-40B4-BE49-F238E27FC236}">
                  <a16:creationId xmlns:a16="http://schemas.microsoft.com/office/drawing/2014/main" id="{C8DC3442-7726-EB45-954F-AAB3DC6F751B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4" action="ppaction://hlinksldjump"/>
              <a:extLst>
                <a:ext uri="{FF2B5EF4-FFF2-40B4-BE49-F238E27FC236}">
                  <a16:creationId xmlns:a16="http://schemas.microsoft.com/office/drawing/2014/main" id="{3159BF43-09FD-6F43-9242-041B1ACC7080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5" action="ppaction://hlinksldjump"/>
              <a:extLst>
                <a:ext uri="{FF2B5EF4-FFF2-40B4-BE49-F238E27FC236}">
                  <a16:creationId xmlns:a16="http://schemas.microsoft.com/office/drawing/2014/main" id="{09442B45-FC50-A947-AB21-B9587853FEE6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6" action="ppaction://hlinksldjump"/>
              <a:extLst>
                <a:ext uri="{FF2B5EF4-FFF2-40B4-BE49-F238E27FC236}">
                  <a16:creationId xmlns:a16="http://schemas.microsoft.com/office/drawing/2014/main" id="{8A4E9C08-2C63-3E45-9BE6-3BFB24F26D54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7" action="ppaction://hlinksldjump"/>
              <a:extLst>
                <a:ext uri="{FF2B5EF4-FFF2-40B4-BE49-F238E27FC236}">
                  <a16:creationId xmlns:a16="http://schemas.microsoft.com/office/drawing/2014/main" id="{F23AE646-FBAD-0540-80D2-CFF4E2858B89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hlinkClick r:id="rId98" action="ppaction://hlinksldjump"/>
              <a:extLst>
                <a:ext uri="{FF2B5EF4-FFF2-40B4-BE49-F238E27FC236}">
                  <a16:creationId xmlns:a16="http://schemas.microsoft.com/office/drawing/2014/main" id="{6379DC75-FDA1-5340-8C9D-08BC8DC2846E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99" action="ppaction://hlinksldjump"/>
              <a:extLst>
                <a:ext uri="{FF2B5EF4-FFF2-40B4-BE49-F238E27FC236}">
                  <a16:creationId xmlns:a16="http://schemas.microsoft.com/office/drawing/2014/main" id="{BAE20C75-9A23-7943-B95A-F94F72D39078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0" action="ppaction://hlinksldjump"/>
              <a:extLst>
                <a:ext uri="{FF2B5EF4-FFF2-40B4-BE49-F238E27FC236}">
                  <a16:creationId xmlns:a16="http://schemas.microsoft.com/office/drawing/2014/main" id="{0741E05B-38EF-A741-A17B-3FAD6E4FAEE8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TextBox 106">
              <a:hlinkClick r:id="rId101" action="ppaction://hlinksldjump"/>
              <a:extLst>
                <a:ext uri="{FF2B5EF4-FFF2-40B4-BE49-F238E27FC236}">
                  <a16:creationId xmlns:a16="http://schemas.microsoft.com/office/drawing/2014/main" id="{71A1D5B7-53DB-D048-9F61-B6DA500763DD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8" name="Oval 107">
              <a:hlinkClick r:id="rId101" action="ppaction://hlinksldjump"/>
              <a:extLst>
                <a:ext uri="{FF2B5EF4-FFF2-40B4-BE49-F238E27FC236}">
                  <a16:creationId xmlns:a16="http://schemas.microsoft.com/office/drawing/2014/main" id="{C4BB48B0-E9A0-7E4B-8595-CE5551D33438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hlinkClick r:id="rId102" action="ppaction://hlinksldjump"/>
              <a:extLst>
                <a:ext uri="{FF2B5EF4-FFF2-40B4-BE49-F238E27FC236}">
                  <a16:creationId xmlns:a16="http://schemas.microsoft.com/office/drawing/2014/main" id="{A442C522-0E27-3240-A808-84C0C4F2ABD8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hlinkClick r:id="rId103" action="ppaction://hlinksldjump"/>
              <a:extLst>
                <a:ext uri="{FF2B5EF4-FFF2-40B4-BE49-F238E27FC236}">
                  <a16:creationId xmlns:a16="http://schemas.microsoft.com/office/drawing/2014/main" id="{4CE43574-F9E0-344F-9DBA-67DE74FF0668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hlinkClick r:id="rId104" action="ppaction://hlinksldjump"/>
              <a:extLst>
                <a:ext uri="{FF2B5EF4-FFF2-40B4-BE49-F238E27FC236}">
                  <a16:creationId xmlns:a16="http://schemas.microsoft.com/office/drawing/2014/main" id="{95A1741A-BE24-984F-8006-7B353EDF4FC7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9691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72" dirty="0"/>
              <a:t>Programming gives you access to more computer power.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1" y="1492725"/>
            <a:ext cx="6492240" cy="5352724"/>
          </a:xfrm>
        </p:spPr>
        <p:txBody>
          <a:bodyPr>
            <a:normAutofit/>
          </a:bodyPr>
          <a:lstStyle/>
          <a:p>
            <a:r>
              <a:rPr lang="en-US" sz="4356" dirty="0"/>
              <a:t>The computer is incredibly fast, accurate, and stupid. Man is unbelievably slow, inaccurate, and brilliant. The marriage of the two is a force beyond calculation. </a:t>
            </a:r>
            <a:br>
              <a:rPr lang="en-US" sz="4356" dirty="0"/>
            </a:br>
            <a:r>
              <a:rPr lang="en-US" sz="4356" dirty="0"/>
              <a:t>		</a:t>
            </a:r>
            <a:r>
              <a:rPr lang="en-US" sz="3388" dirty="0"/>
              <a:t>-- Leo </a:t>
            </a:r>
            <a:r>
              <a:rPr lang="en-US" sz="3388" dirty="0" err="1"/>
              <a:t>Cherne</a:t>
            </a:r>
            <a:endParaRPr lang="en-US" sz="2178" dirty="0"/>
          </a:p>
        </p:txBody>
      </p:sp>
    </p:spTree>
    <p:extLst>
      <p:ext uri="{BB962C8B-B14F-4D97-AF65-F5344CB8AC3E}">
        <p14:creationId xmlns:p14="http://schemas.microsoft.com/office/powerpoint/2010/main" val="12395876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1094975" y="1719709"/>
            <a:ext cx="1518800" cy="685738"/>
          </a:xfrm>
          <a:prstGeom prst="can">
            <a:avLst>
              <a:gd name="adj" fmla="val 25000"/>
            </a:avLst>
          </a:prstGeom>
          <a:solidFill>
            <a:schemeClr val="bg1">
              <a:lumMod val="85000"/>
            </a:schemeClr>
          </a:solidFill>
          <a:ln w="9525" cap="flat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sz="1936" dirty="0">
                <a:solidFill>
                  <a:schemeClr val="tx1"/>
                </a:solidFill>
              </a:rPr>
              <a:t>‘Raw’ data</a:t>
            </a:r>
          </a:p>
        </p:txBody>
      </p:sp>
      <p:sp>
        <p:nvSpPr>
          <p:cNvPr id="80" name="Shape 80"/>
          <p:cNvSpPr/>
          <p:nvPr/>
        </p:nvSpPr>
        <p:spPr>
          <a:xfrm>
            <a:off x="1094975" y="2602137"/>
            <a:ext cx="1518800" cy="685738"/>
          </a:xfrm>
          <a:prstGeom prst="can">
            <a:avLst>
              <a:gd name="adj" fmla="val 25000"/>
            </a:avLst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sz="1936" dirty="0">
                <a:solidFill>
                  <a:schemeClr val="tx1"/>
                </a:solidFill>
              </a:rPr>
              <a:t>‘Raw’ data</a:t>
            </a:r>
          </a:p>
        </p:txBody>
      </p:sp>
      <p:sp>
        <p:nvSpPr>
          <p:cNvPr id="81" name="Shape 81"/>
          <p:cNvSpPr/>
          <p:nvPr/>
        </p:nvSpPr>
        <p:spPr>
          <a:xfrm>
            <a:off x="1094975" y="3484566"/>
            <a:ext cx="1518800" cy="685738"/>
          </a:xfrm>
          <a:prstGeom prst="can">
            <a:avLst>
              <a:gd name="adj" fmla="val 25000"/>
            </a:avLst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sz="1936" dirty="0">
                <a:solidFill>
                  <a:schemeClr val="tx1"/>
                </a:solidFill>
              </a:rPr>
              <a:t>‘Raw’ data</a:t>
            </a:r>
          </a:p>
        </p:txBody>
      </p:sp>
      <p:sp>
        <p:nvSpPr>
          <p:cNvPr id="82" name="Shape 82"/>
          <p:cNvSpPr/>
          <p:nvPr/>
        </p:nvSpPr>
        <p:spPr>
          <a:xfrm>
            <a:off x="3489142" y="2297095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Gather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Clean</a:t>
            </a:r>
          </a:p>
          <a:p>
            <a:pPr algn="ctr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Prepare</a:t>
            </a:r>
          </a:p>
        </p:txBody>
      </p:sp>
      <p:sp>
        <p:nvSpPr>
          <p:cNvPr id="83" name="Shape 83"/>
          <p:cNvSpPr/>
          <p:nvPr/>
        </p:nvSpPr>
        <p:spPr>
          <a:xfrm>
            <a:off x="5910643" y="2297095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Analysis</a:t>
            </a:r>
          </a:p>
        </p:txBody>
      </p:sp>
      <p:sp>
        <p:nvSpPr>
          <p:cNvPr id="84" name="Shape 84"/>
          <p:cNvSpPr/>
          <p:nvPr/>
        </p:nvSpPr>
        <p:spPr>
          <a:xfrm>
            <a:off x="8836949" y="1414667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Graphics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Tables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Summaries</a:t>
            </a:r>
          </a:p>
        </p:txBody>
      </p:sp>
      <p:sp>
        <p:nvSpPr>
          <p:cNvPr id="85" name="Shape 85"/>
          <p:cNvSpPr/>
          <p:nvPr/>
        </p:nvSpPr>
        <p:spPr>
          <a:xfrm>
            <a:off x="8836949" y="3287876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Websites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Presentations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Manuscripts</a:t>
            </a:r>
          </a:p>
        </p:txBody>
      </p:sp>
      <p:cxnSp>
        <p:nvCxnSpPr>
          <p:cNvPr id="86" name="Shape 86"/>
          <p:cNvCxnSpPr>
            <a:stCxn id="79" idx="4"/>
            <a:endCxn id="82" idx="1"/>
          </p:cNvCxnSpPr>
          <p:nvPr/>
        </p:nvCxnSpPr>
        <p:spPr>
          <a:xfrm>
            <a:off x="2613776" y="2062579"/>
            <a:ext cx="875366" cy="88242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7" name="Shape 87"/>
          <p:cNvCxnSpPr>
            <a:stCxn id="80" idx="4"/>
            <a:endCxn id="82" idx="1"/>
          </p:cNvCxnSpPr>
          <p:nvPr/>
        </p:nvCxnSpPr>
        <p:spPr>
          <a:xfrm>
            <a:off x="2613776" y="2945006"/>
            <a:ext cx="875366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8" name="Shape 88"/>
          <p:cNvCxnSpPr>
            <a:stCxn id="81" idx="4"/>
            <a:endCxn id="82" idx="1"/>
          </p:cNvCxnSpPr>
          <p:nvPr/>
        </p:nvCxnSpPr>
        <p:spPr>
          <a:xfrm flipV="1">
            <a:off x="2613776" y="2945007"/>
            <a:ext cx="875366" cy="88242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9" name="Shape 89"/>
          <p:cNvCxnSpPr>
            <a:stCxn id="82" idx="3"/>
            <a:endCxn id="83" idx="1"/>
          </p:cNvCxnSpPr>
          <p:nvPr/>
        </p:nvCxnSpPr>
        <p:spPr>
          <a:xfrm>
            <a:off x="5424335" y="2945006"/>
            <a:ext cx="486301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0" name="Shape 90"/>
          <p:cNvCxnSpPr>
            <a:stCxn id="83" idx="3"/>
            <a:endCxn id="84" idx="1"/>
          </p:cNvCxnSpPr>
          <p:nvPr/>
        </p:nvCxnSpPr>
        <p:spPr>
          <a:xfrm flipV="1">
            <a:off x="7845840" y="2062579"/>
            <a:ext cx="991107" cy="88242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1" name="Shape 91"/>
          <p:cNvCxnSpPr>
            <a:stCxn id="84" idx="2"/>
            <a:endCxn id="85" idx="0"/>
          </p:cNvCxnSpPr>
          <p:nvPr/>
        </p:nvCxnSpPr>
        <p:spPr>
          <a:xfrm>
            <a:off x="9804542" y="2710488"/>
            <a:ext cx="0" cy="57738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2" name="Shape 92"/>
          <p:cNvCxnSpPr>
            <a:stCxn id="83" idx="3"/>
            <a:endCxn id="85" idx="1"/>
          </p:cNvCxnSpPr>
          <p:nvPr/>
        </p:nvCxnSpPr>
        <p:spPr>
          <a:xfrm>
            <a:off x="7845840" y="2945009"/>
            <a:ext cx="991107" cy="990781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93" name="Shape 93"/>
          <p:cNvSpPr txBox="1"/>
          <p:nvPr/>
        </p:nvSpPr>
        <p:spPr>
          <a:xfrm>
            <a:off x="6092406" y="7442532"/>
            <a:ext cx="6099600" cy="515605"/>
          </a:xfrm>
          <a:prstGeom prst="rect">
            <a:avLst/>
          </a:prstGeom>
          <a:noFill/>
        </p:spPr>
        <p:txBody>
          <a:bodyPr lIns="121881" tIns="121881" rIns="121881" bIns="121881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" sz="1331" dirty="0">
                <a:solidFill>
                  <a:schemeClr val="tx1"/>
                </a:solidFill>
              </a:rPr>
              <a:t>Adapted from Gandrud (2014) </a:t>
            </a:r>
            <a:r>
              <a:rPr lang="en" sz="1331" i="1" dirty="0">
                <a:solidFill>
                  <a:schemeClr val="tx1"/>
                </a:solidFill>
              </a:rPr>
              <a:t>Reproducible Research with R and RStudio</a:t>
            </a:r>
            <a:r>
              <a:rPr lang="en" sz="133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56597" y="1494159"/>
            <a:ext cx="889987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Scripts</a:t>
            </a:r>
          </a:p>
        </p:txBody>
      </p:sp>
      <p:cxnSp>
        <p:nvCxnSpPr>
          <p:cNvPr id="4" name="Straight Arrow Connector 3"/>
          <p:cNvCxnSpPr>
            <a:stCxn id="2" idx="2"/>
          </p:cNvCxnSpPr>
          <p:nvPr/>
        </p:nvCxnSpPr>
        <p:spPr>
          <a:xfrm flipH="1">
            <a:off x="2897890" y="1683442"/>
            <a:ext cx="2603701" cy="6864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" idx="2"/>
          </p:cNvCxnSpPr>
          <p:nvPr/>
        </p:nvCxnSpPr>
        <p:spPr>
          <a:xfrm>
            <a:off x="5501591" y="1683442"/>
            <a:ext cx="86197" cy="12615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" idx="2"/>
          </p:cNvCxnSpPr>
          <p:nvPr/>
        </p:nvCxnSpPr>
        <p:spPr>
          <a:xfrm>
            <a:off x="5501591" y="1683442"/>
            <a:ext cx="3074897" cy="6976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31576" y="5033704"/>
            <a:ext cx="6454249" cy="1219676"/>
          </a:xfrm>
          <a:prstGeom prst="rect">
            <a:avLst/>
          </a:prstGeom>
          <a:noFill/>
        </p:spPr>
        <p:txBody>
          <a:bodyPr wrap="square" lIns="110597" tIns="55300" rIns="110597" bIns="5530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2"/>
                </a:solidFill>
              </a:rPr>
              <a:t>Advisor: </a:t>
            </a:r>
          </a:p>
          <a:p>
            <a:pPr marL="345758" indent="-345758">
              <a:lnSpc>
                <a:spcPct val="100000"/>
              </a:lnSpc>
              <a:buFont typeface="Arial"/>
              <a:buChar char="•"/>
            </a:pPr>
            <a:endParaRPr lang="en-US" i="1" dirty="0">
              <a:solidFill>
                <a:schemeClr val="accent2"/>
              </a:solidFill>
            </a:endParaRPr>
          </a:p>
          <a:p>
            <a:pPr marL="345758" indent="-345758">
              <a:lnSpc>
                <a:spcPct val="100000"/>
              </a:lnSpc>
              <a:buFont typeface="Arial"/>
              <a:buChar char="•"/>
            </a:pPr>
            <a:r>
              <a:rPr lang="en-US" i="1" dirty="0">
                <a:solidFill>
                  <a:schemeClr val="accent2"/>
                </a:solidFill>
              </a:rPr>
              <a:t>I want you to take he analysis you developed for Buffalo and run it globally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6488" y="5443564"/>
            <a:ext cx="2069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FF0000"/>
                </a:solidFill>
              </a:rPr>
              <a:t>Sure, I can do that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FF0000"/>
                </a:solidFill>
              </a:rPr>
              <a:t>this afternoon…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400" y="258355"/>
            <a:ext cx="11811000" cy="873833"/>
          </a:xfrm>
        </p:spPr>
        <p:txBody>
          <a:bodyPr>
            <a:noAutofit/>
          </a:bodyPr>
          <a:lstStyle/>
          <a:p>
            <a:r>
              <a:rPr lang="en-US" sz="4356" dirty="0"/>
              <a:t>Organized and repeatable workflow </a:t>
            </a:r>
            <a:r>
              <a:rPr lang="en-US" sz="2400" dirty="0"/>
              <a:t>(and some example commands)</a:t>
            </a:r>
            <a:endParaRPr lang="en-US" sz="4356" dirty="0"/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CA5F5BCA-D2C1-3D44-A385-91184235DA4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61" name="TextBox 60">
              <a:hlinkClick r:id="rId56" action="ppaction://hlinksldjump"/>
              <a:extLst>
                <a:ext uri="{FF2B5EF4-FFF2-40B4-BE49-F238E27FC236}">
                  <a16:creationId xmlns:a16="http://schemas.microsoft.com/office/drawing/2014/main" id="{E65D5750-7293-3446-A22F-4B6C66C9BAA9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62" name="Oval 61">
              <a:hlinkClick r:id="rId56" action="ppaction://hlinksldjump"/>
              <a:extLst>
                <a:ext uri="{FF2B5EF4-FFF2-40B4-BE49-F238E27FC236}">
                  <a16:creationId xmlns:a16="http://schemas.microsoft.com/office/drawing/2014/main" id="{870A6C96-1CD4-424F-B8BA-F07DC673E2B5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57" action="ppaction://hlinksldjump"/>
              <a:extLst>
                <a:ext uri="{FF2B5EF4-FFF2-40B4-BE49-F238E27FC236}">
                  <a16:creationId xmlns:a16="http://schemas.microsoft.com/office/drawing/2014/main" id="{83852143-7562-2E41-AA10-5FB9A6478B4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58" action="ppaction://hlinksldjump"/>
              <a:extLst>
                <a:ext uri="{FF2B5EF4-FFF2-40B4-BE49-F238E27FC236}">
                  <a16:creationId xmlns:a16="http://schemas.microsoft.com/office/drawing/2014/main" id="{9B062DEF-7601-5A4F-B779-DAB1791ADBE2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59" action="ppaction://hlinksldjump"/>
              <a:extLst>
                <a:ext uri="{FF2B5EF4-FFF2-40B4-BE49-F238E27FC236}">
                  <a16:creationId xmlns:a16="http://schemas.microsoft.com/office/drawing/2014/main" id="{01EE1434-E836-234B-921B-D0DE8A6CFBB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0" action="ppaction://hlinksldjump"/>
              <a:extLst>
                <a:ext uri="{FF2B5EF4-FFF2-40B4-BE49-F238E27FC236}">
                  <a16:creationId xmlns:a16="http://schemas.microsoft.com/office/drawing/2014/main" id="{AF073D29-00C0-394A-AFFE-D4E9BA7C2F0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1" action="ppaction://hlinksldjump"/>
              <a:extLst>
                <a:ext uri="{FF2B5EF4-FFF2-40B4-BE49-F238E27FC236}">
                  <a16:creationId xmlns:a16="http://schemas.microsoft.com/office/drawing/2014/main" id="{45CF7F10-7E28-6E45-B016-C0487414993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2" action="ppaction://hlinksldjump"/>
              <a:extLst>
                <a:ext uri="{FF2B5EF4-FFF2-40B4-BE49-F238E27FC236}">
                  <a16:creationId xmlns:a16="http://schemas.microsoft.com/office/drawing/2014/main" id="{5C0EFF87-EB8C-4243-BAFB-331D29B7F623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3" action="ppaction://hlinksldjump"/>
              <a:extLst>
                <a:ext uri="{FF2B5EF4-FFF2-40B4-BE49-F238E27FC236}">
                  <a16:creationId xmlns:a16="http://schemas.microsoft.com/office/drawing/2014/main" id="{E9F7F0D6-1503-024B-A3D3-33854DF75642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4" action="ppaction://hlinksldjump"/>
              <a:extLst>
                <a:ext uri="{FF2B5EF4-FFF2-40B4-BE49-F238E27FC236}">
                  <a16:creationId xmlns:a16="http://schemas.microsoft.com/office/drawing/2014/main" id="{33DF0519-BD70-E244-9414-479510EF992A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5" action="ppaction://hlinksldjump"/>
              <a:extLst>
                <a:ext uri="{FF2B5EF4-FFF2-40B4-BE49-F238E27FC236}">
                  <a16:creationId xmlns:a16="http://schemas.microsoft.com/office/drawing/2014/main" id="{F48D8742-3EF4-374B-B301-A6BBB1EE7B65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66" action="ppaction://hlinksldjump"/>
              <a:extLst>
                <a:ext uri="{FF2B5EF4-FFF2-40B4-BE49-F238E27FC236}">
                  <a16:creationId xmlns:a16="http://schemas.microsoft.com/office/drawing/2014/main" id="{C2F5024E-FC12-FF43-8419-15F050D44215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67" action="ppaction://hlinksldjump"/>
              <a:extLst>
                <a:ext uri="{FF2B5EF4-FFF2-40B4-BE49-F238E27FC236}">
                  <a16:creationId xmlns:a16="http://schemas.microsoft.com/office/drawing/2014/main" id="{EF99545D-5290-5E4E-BA2C-1E42D8180FE1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68" action="ppaction://hlinksldjump"/>
              <a:extLst>
                <a:ext uri="{FF2B5EF4-FFF2-40B4-BE49-F238E27FC236}">
                  <a16:creationId xmlns:a16="http://schemas.microsoft.com/office/drawing/2014/main" id="{FA3A77D4-7224-244C-80FE-88F8AC8E64BE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69" action="ppaction://hlinksldjump"/>
              <a:extLst>
                <a:ext uri="{FF2B5EF4-FFF2-40B4-BE49-F238E27FC236}">
                  <a16:creationId xmlns:a16="http://schemas.microsoft.com/office/drawing/2014/main" id="{7ED15AD9-F6A8-3E41-A78F-52209B4451DF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0" action="ppaction://hlinksldjump"/>
              <a:extLst>
                <a:ext uri="{FF2B5EF4-FFF2-40B4-BE49-F238E27FC236}">
                  <a16:creationId xmlns:a16="http://schemas.microsoft.com/office/drawing/2014/main" id="{10E92D58-8D74-E04A-BB89-A1937BFD3967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>
              <a:hlinkClick r:id="rId71" action="ppaction://hlinksldjump"/>
              <a:extLst>
                <a:ext uri="{FF2B5EF4-FFF2-40B4-BE49-F238E27FC236}">
                  <a16:creationId xmlns:a16="http://schemas.microsoft.com/office/drawing/2014/main" id="{962872C2-5EDC-9944-BA12-6896194BC393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8" name="Oval 77">
              <a:hlinkClick r:id="rId71" action="ppaction://hlinksldjump"/>
              <a:extLst>
                <a:ext uri="{FF2B5EF4-FFF2-40B4-BE49-F238E27FC236}">
                  <a16:creationId xmlns:a16="http://schemas.microsoft.com/office/drawing/2014/main" id="{7E6EA322-1A69-C64D-8DDF-5628B2D7351A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72" action="ppaction://hlinksldjump"/>
              <a:extLst>
                <a:ext uri="{FF2B5EF4-FFF2-40B4-BE49-F238E27FC236}">
                  <a16:creationId xmlns:a16="http://schemas.microsoft.com/office/drawing/2014/main" id="{1F272BEE-1E9B-B347-8196-C477BE1CF214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73" action="ppaction://hlinksldjump"/>
              <a:extLst>
                <a:ext uri="{FF2B5EF4-FFF2-40B4-BE49-F238E27FC236}">
                  <a16:creationId xmlns:a16="http://schemas.microsoft.com/office/drawing/2014/main" id="{55BAADE5-092B-C644-B9B7-286918C1B16C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74" action="ppaction://hlinksldjump"/>
              <a:extLst>
                <a:ext uri="{FF2B5EF4-FFF2-40B4-BE49-F238E27FC236}">
                  <a16:creationId xmlns:a16="http://schemas.microsoft.com/office/drawing/2014/main" id="{27D90EA7-5AFA-8B46-9D20-679367920C62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75" action="ppaction://hlinksldjump"/>
              <a:extLst>
                <a:ext uri="{FF2B5EF4-FFF2-40B4-BE49-F238E27FC236}">
                  <a16:creationId xmlns:a16="http://schemas.microsoft.com/office/drawing/2014/main" id="{3B74A6E9-2D6C-5C48-A5A5-740F748708B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76" action="ppaction://hlinksldjump"/>
              <a:extLst>
                <a:ext uri="{FF2B5EF4-FFF2-40B4-BE49-F238E27FC236}">
                  <a16:creationId xmlns:a16="http://schemas.microsoft.com/office/drawing/2014/main" id="{5139888D-A703-994E-8405-81E1248558EB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77" action="ppaction://hlinksldjump"/>
              <a:extLst>
                <a:ext uri="{FF2B5EF4-FFF2-40B4-BE49-F238E27FC236}">
                  <a16:creationId xmlns:a16="http://schemas.microsoft.com/office/drawing/2014/main" id="{C325C5DF-939D-DF46-A3E5-0EE8346E1E18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78" action="ppaction://hlinksldjump"/>
              <a:extLst>
                <a:ext uri="{FF2B5EF4-FFF2-40B4-BE49-F238E27FC236}">
                  <a16:creationId xmlns:a16="http://schemas.microsoft.com/office/drawing/2014/main" id="{5E4C2EEB-6BDB-E743-9BB4-FDAB2E2B688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79" action="ppaction://hlinksldjump"/>
              <a:extLst>
                <a:ext uri="{FF2B5EF4-FFF2-40B4-BE49-F238E27FC236}">
                  <a16:creationId xmlns:a16="http://schemas.microsoft.com/office/drawing/2014/main" id="{109BA5CA-3066-9643-B184-E01AAD39969D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80" action="ppaction://hlinksldjump"/>
              <a:extLst>
                <a:ext uri="{FF2B5EF4-FFF2-40B4-BE49-F238E27FC236}">
                  <a16:creationId xmlns:a16="http://schemas.microsoft.com/office/drawing/2014/main" id="{A668DB88-8581-E842-880A-CBF0D0189000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81" action="ppaction://hlinksldjump"/>
              <a:extLst>
                <a:ext uri="{FF2B5EF4-FFF2-40B4-BE49-F238E27FC236}">
                  <a16:creationId xmlns:a16="http://schemas.microsoft.com/office/drawing/2014/main" id="{04A3739E-D163-5C4D-AB69-6FFDA838DB15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82" action="ppaction://hlinksldjump"/>
              <a:extLst>
                <a:ext uri="{FF2B5EF4-FFF2-40B4-BE49-F238E27FC236}">
                  <a16:creationId xmlns:a16="http://schemas.microsoft.com/office/drawing/2014/main" id="{389E9DFE-E437-6E40-BEB2-B048AF55C86B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105" name="Oval 104">
              <a:hlinkClick r:id="rId82" action="ppaction://hlinksldjump"/>
              <a:extLst>
                <a:ext uri="{FF2B5EF4-FFF2-40B4-BE49-F238E27FC236}">
                  <a16:creationId xmlns:a16="http://schemas.microsoft.com/office/drawing/2014/main" id="{956CD154-1B02-5943-904B-C91266C25184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83" action="ppaction://hlinksldjump"/>
              <a:extLst>
                <a:ext uri="{FF2B5EF4-FFF2-40B4-BE49-F238E27FC236}">
                  <a16:creationId xmlns:a16="http://schemas.microsoft.com/office/drawing/2014/main" id="{8EB8DC51-E38B-394E-97A2-CF09E74E8550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84" action="ppaction://hlinksldjump"/>
              <a:extLst>
                <a:ext uri="{FF2B5EF4-FFF2-40B4-BE49-F238E27FC236}">
                  <a16:creationId xmlns:a16="http://schemas.microsoft.com/office/drawing/2014/main" id="{77827425-7F3A-D146-A520-316E9194CCB8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85" action="ppaction://hlinksldjump"/>
              <a:extLst>
                <a:ext uri="{FF2B5EF4-FFF2-40B4-BE49-F238E27FC236}">
                  <a16:creationId xmlns:a16="http://schemas.microsoft.com/office/drawing/2014/main" id="{04A55FF3-CB28-6143-97A4-3DACF7EC6811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hlinkClick r:id="rId86" action="ppaction://hlinksldjump"/>
              <a:extLst>
                <a:ext uri="{FF2B5EF4-FFF2-40B4-BE49-F238E27FC236}">
                  <a16:creationId xmlns:a16="http://schemas.microsoft.com/office/drawing/2014/main" id="{5A6D60F6-7C12-4848-AF48-CA764811DCF2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hlinkClick r:id="rId87" action="ppaction://hlinksldjump"/>
              <a:extLst>
                <a:ext uri="{FF2B5EF4-FFF2-40B4-BE49-F238E27FC236}">
                  <a16:creationId xmlns:a16="http://schemas.microsoft.com/office/drawing/2014/main" id="{2C5818CF-B896-DD4A-8B6E-B4BFA10E7DE8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hlinkClick r:id="rId88" action="ppaction://hlinksldjump"/>
              <a:extLst>
                <a:ext uri="{FF2B5EF4-FFF2-40B4-BE49-F238E27FC236}">
                  <a16:creationId xmlns:a16="http://schemas.microsoft.com/office/drawing/2014/main" id="{7F76F43A-75EE-7E4B-9E06-44F8E4772DC0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hlinkClick r:id="rId89" action="ppaction://hlinksldjump"/>
              <a:extLst>
                <a:ext uri="{FF2B5EF4-FFF2-40B4-BE49-F238E27FC236}">
                  <a16:creationId xmlns:a16="http://schemas.microsoft.com/office/drawing/2014/main" id="{D0C17E88-DCFF-5948-85C2-C77F03275030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hlinkClick r:id="rId90" action="ppaction://hlinksldjump"/>
              <a:extLst>
                <a:ext uri="{FF2B5EF4-FFF2-40B4-BE49-F238E27FC236}">
                  <a16:creationId xmlns:a16="http://schemas.microsoft.com/office/drawing/2014/main" id="{3CF4A603-A04A-5746-AB25-A67F1355732D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hlinkClick r:id="rId91" action="ppaction://hlinksldjump"/>
              <a:extLst>
                <a:ext uri="{FF2B5EF4-FFF2-40B4-BE49-F238E27FC236}">
                  <a16:creationId xmlns:a16="http://schemas.microsoft.com/office/drawing/2014/main" id="{278C1D5A-EBC9-B74D-9B3E-189506CB0E80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hlinkClick r:id="rId92" action="ppaction://hlinksldjump"/>
              <a:extLst>
                <a:ext uri="{FF2B5EF4-FFF2-40B4-BE49-F238E27FC236}">
                  <a16:creationId xmlns:a16="http://schemas.microsoft.com/office/drawing/2014/main" id="{01643DD6-2C75-334F-A4BB-DF0483C9B0AE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hlinkClick r:id="rId93" action="ppaction://hlinksldjump"/>
              <a:extLst>
                <a:ext uri="{FF2B5EF4-FFF2-40B4-BE49-F238E27FC236}">
                  <a16:creationId xmlns:a16="http://schemas.microsoft.com/office/drawing/2014/main" id="{3BFC54A4-801F-4240-9D1C-8BE23319753F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hlinkClick r:id="rId94" action="ppaction://hlinksldjump"/>
              <a:extLst>
                <a:ext uri="{FF2B5EF4-FFF2-40B4-BE49-F238E27FC236}">
                  <a16:creationId xmlns:a16="http://schemas.microsoft.com/office/drawing/2014/main" id="{10C45D71-90FA-E949-8056-B37F0E79812A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hlinkClick r:id="rId95" action="ppaction://hlinksldjump"/>
              <a:extLst>
                <a:ext uri="{FF2B5EF4-FFF2-40B4-BE49-F238E27FC236}">
                  <a16:creationId xmlns:a16="http://schemas.microsoft.com/office/drawing/2014/main" id="{840E6FAE-6D94-2447-9728-98BAF4D21337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hlinkClick r:id="rId96" action="ppaction://hlinksldjump"/>
              <a:extLst>
                <a:ext uri="{FF2B5EF4-FFF2-40B4-BE49-F238E27FC236}">
                  <a16:creationId xmlns:a16="http://schemas.microsoft.com/office/drawing/2014/main" id="{38CD622E-CFAC-4149-8105-8AB4C2EF245C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hlinkClick r:id="rId97" action="ppaction://hlinksldjump"/>
              <a:extLst>
                <a:ext uri="{FF2B5EF4-FFF2-40B4-BE49-F238E27FC236}">
                  <a16:creationId xmlns:a16="http://schemas.microsoft.com/office/drawing/2014/main" id="{84A1241A-53B8-D440-A239-D92FCFB77203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hlinkClick r:id="rId98" action="ppaction://hlinksldjump"/>
              <a:extLst>
                <a:ext uri="{FF2B5EF4-FFF2-40B4-BE49-F238E27FC236}">
                  <a16:creationId xmlns:a16="http://schemas.microsoft.com/office/drawing/2014/main" id="{CD9797E0-3162-0241-84C2-5BA817A23BF6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hlinkClick r:id="rId99" action="ppaction://hlinksldjump"/>
              <a:extLst>
                <a:ext uri="{FF2B5EF4-FFF2-40B4-BE49-F238E27FC236}">
                  <a16:creationId xmlns:a16="http://schemas.microsoft.com/office/drawing/2014/main" id="{B69CE4D7-4523-E24D-9EFE-D7F5629D7AC7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extBox 122">
              <a:hlinkClick r:id="rId100" action="ppaction://hlinksldjump"/>
              <a:extLst>
                <a:ext uri="{FF2B5EF4-FFF2-40B4-BE49-F238E27FC236}">
                  <a16:creationId xmlns:a16="http://schemas.microsoft.com/office/drawing/2014/main" id="{50227E61-7D0E-434E-BD5F-36FD8FDF522B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24" name="Oval 12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6ACC6844-BA2A-5545-9DAA-985AF1C33B5A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hlinkClick r:id="rId101" action="ppaction://hlinksldjump"/>
              <a:extLst>
                <a:ext uri="{FF2B5EF4-FFF2-40B4-BE49-F238E27FC236}">
                  <a16:creationId xmlns:a16="http://schemas.microsoft.com/office/drawing/2014/main" id="{A766317A-79BF-9145-8DA1-821D0457AA1E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hlinkClick r:id="rId102" action="ppaction://hlinksldjump"/>
              <a:extLst>
                <a:ext uri="{FF2B5EF4-FFF2-40B4-BE49-F238E27FC236}">
                  <a16:creationId xmlns:a16="http://schemas.microsoft.com/office/drawing/2014/main" id="{49C8538C-368A-2F43-9952-152A8B5710D3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hlinkClick r:id="rId103" action="ppaction://hlinksldjump"/>
              <a:extLst>
                <a:ext uri="{FF2B5EF4-FFF2-40B4-BE49-F238E27FC236}">
                  <a16:creationId xmlns:a16="http://schemas.microsoft.com/office/drawing/2014/main" id="{F0E49115-E9ED-1A48-832C-21845E9DB95D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535179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583" y="152400"/>
            <a:ext cx="10972801" cy="889801"/>
          </a:xfrm>
        </p:spPr>
        <p:txBody>
          <a:bodyPr>
            <a:normAutofit/>
          </a:bodyPr>
          <a:lstStyle/>
          <a:p>
            <a:r>
              <a:rPr lang="en-US" dirty="0"/>
              <a:t>   What     is    Spatial   Data     Science?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583" y="1216115"/>
            <a:ext cx="10893651" cy="42784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00972" y="7670364"/>
            <a:ext cx="6268063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--</a:t>
            </a:r>
            <a:r>
              <a:rPr lang="en-US" dirty="0" err="1"/>
              <a:t>Grolemund</a:t>
            </a:r>
            <a:r>
              <a:rPr lang="en-US" dirty="0"/>
              <a:t> &amp; Wickham, R for Data Science, O'Reilly 2016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2AB269-4398-A840-AE5A-D331AC7AE572}"/>
              </a:ext>
            </a:extLst>
          </p:cNvPr>
          <p:cNvSpPr/>
          <p:nvPr/>
        </p:nvSpPr>
        <p:spPr>
          <a:xfrm>
            <a:off x="3715717" y="304800"/>
            <a:ext cx="1838739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EF15B44-8E15-1446-A261-D42F3124754D}"/>
              </a:ext>
            </a:extLst>
          </p:cNvPr>
          <p:cNvSpPr/>
          <p:nvPr/>
        </p:nvSpPr>
        <p:spPr>
          <a:xfrm>
            <a:off x="234686" y="1284088"/>
            <a:ext cx="7702064" cy="4990148"/>
          </a:xfrm>
          <a:prstGeom prst="roundRect">
            <a:avLst>
              <a:gd name="adj" fmla="val 9942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0740BC-3127-6440-A1DA-A00BD908E174}"/>
              </a:ext>
            </a:extLst>
          </p:cNvPr>
          <p:cNvSpPr txBox="1"/>
          <p:nvPr/>
        </p:nvSpPr>
        <p:spPr>
          <a:xfrm>
            <a:off x="7984831" y="4617356"/>
            <a:ext cx="236475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chemeClr val="accent2"/>
                </a:solidFill>
              </a:rPr>
              <a:t>Spatial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solidFill>
                  <a:schemeClr val="accent2"/>
                </a:solidFill>
              </a:rPr>
              <a:t>Dimension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solidFill>
                  <a:schemeClr val="accent2"/>
                </a:solidFill>
              </a:rPr>
              <a:t>is Critical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EF25BF1-696F-C34B-9F64-00C080755BE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60" name="TextBox 59">
              <a:hlinkClick r:id="rId56" action="ppaction://hlinksldjump"/>
              <a:extLst>
                <a:ext uri="{FF2B5EF4-FFF2-40B4-BE49-F238E27FC236}">
                  <a16:creationId xmlns:a16="http://schemas.microsoft.com/office/drawing/2014/main" id="{5A83C0F8-64E5-514D-A06F-C8842F3B8CDD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61" name="Oval 60">
              <a:hlinkClick r:id="rId56" action="ppaction://hlinksldjump"/>
              <a:extLst>
                <a:ext uri="{FF2B5EF4-FFF2-40B4-BE49-F238E27FC236}">
                  <a16:creationId xmlns:a16="http://schemas.microsoft.com/office/drawing/2014/main" id="{01CA31D6-DEED-8A43-AADA-2416DC453AF4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57" action="ppaction://hlinksldjump"/>
              <a:extLst>
                <a:ext uri="{FF2B5EF4-FFF2-40B4-BE49-F238E27FC236}">
                  <a16:creationId xmlns:a16="http://schemas.microsoft.com/office/drawing/2014/main" id="{456F93E2-610F-8149-9E67-9538D1732711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58" action="ppaction://hlinksldjump"/>
              <a:extLst>
                <a:ext uri="{FF2B5EF4-FFF2-40B4-BE49-F238E27FC236}">
                  <a16:creationId xmlns:a16="http://schemas.microsoft.com/office/drawing/2014/main" id="{CA5FCC85-787E-B844-B0D8-52DE523B398B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59" action="ppaction://hlinksldjump"/>
              <a:extLst>
                <a:ext uri="{FF2B5EF4-FFF2-40B4-BE49-F238E27FC236}">
                  <a16:creationId xmlns:a16="http://schemas.microsoft.com/office/drawing/2014/main" id="{065110B9-CDF7-AF47-8DD4-384C6F435FB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0" action="ppaction://hlinksldjump"/>
              <a:extLst>
                <a:ext uri="{FF2B5EF4-FFF2-40B4-BE49-F238E27FC236}">
                  <a16:creationId xmlns:a16="http://schemas.microsoft.com/office/drawing/2014/main" id="{AFFEB8BC-2482-2744-8828-855B2EAB4C1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1" action="ppaction://hlinksldjump"/>
              <a:extLst>
                <a:ext uri="{FF2B5EF4-FFF2-40B4-BE49-F238E27FC236}">
                  <a16:creationId xmlns:a16="http://schemas.microsoft.com/office/drawing/2014/main" id="{2C3A4D45-C5E8-3E4D-83D7-607C1D1351E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2" action="ppaction://hlinksldjump"/>
              <a:extLst>
                <a:ext uri="{FF2B5EF4-FFF2-40B4-BE49-F238E27FC236}">
                  <a16:creationId xmlns:a16="http://schemas.microsoft.com/office/drawing/2014/main" id="{B729704B-E0A7-CF44-9FCC-4823DB1518F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3" action="ppaction://hlinksldjump"/>
              <a:extLst>
                <a:ext uri="{FF2B5EF4-FFF2-40B4-BE49-F238E27FC236}">
                  <a16:creationId xmlns:a16="http://schemas.microsoft.com/office/drawing/2014/main" id="{91E0B5C0-390A-114F-B18E-1C78C94FFEA9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4" action="ppaction://hlinksldjump"/>
              <a:extLst>
                <a:ext uri="{FF2B5EF4-FFF2-40B4-BE49-F238E27FC236}">
                  <a16:creationId xmlns:a16="http://schemas.microsoft.com/office/drawing/2014/main" id="{AB15E646-4A28-9A43-B75C-FE3D94CDF531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5" action="ppaction://hlinksldjump"/>
              <a:extLst>
                <a:ext uri="{FF2B5EF4-FFF2-40B4-BE49-F238E27FC236}">
                  <a16:creationId xmlns:a16="http://schemas.microsoft.com/office/drawing/2014/main" id="{E7FD520B-2B9F-B648-A9E6-8D9960380E50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6" action="ppaction://hlinksldjump"/>
              <a:extLst>
                <a:ext uri="{FF2B5EF4-FFF2-40B4-BE49-F238E27FC236}">
                  <a16:creationId xmlns:a16="http://schemas.microsoft.com/office/drawing/2014/main" id="{3B75B514-1BA6-124E-AB42-DD1417F926B0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67" action="ppaction://hlinksldjump"/>
              <a:extLst>
                <a:ext uri="{FF2B5EF4-FFF2-40B4-BE49-F238E27FC236}">
                  <a16:creationId xmlns:a16="http://schemas.microsoft.com/office/drawing/2014/main" id="{7791B271-5C0D-CC4F-A39D-69B60C807634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68" action="ppaction://hlinksldjump"/>
              <a:extLst>
                <a:ext uri="{FF2B5EF4-FFF2-40B4-BE49-F238E27FC236}">
                  <a16:creationId xmlns:a16="http://schemas.microsoft.com/office/drawing/2014/main" id="{D54D875F-330B-7C4C-BAAA-631959AB5A13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69" action="ppaction://hlinksldjump"/>
              <a:extLst>
                <a:ext uri="{FF2B5EF4-FFF2-40B4-BE49-F238E27FC236}">
                  <a16:creationId xmlns:a16="http://schemas.microsoft.com/office/drawing/2014/main" id="{CA01963C-F5C3-6640-850E-7F1D40B7EDC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0" action="ppaction://hlinksldjump"/>
              <a:extLst>
                <a:ext uri="{FF2B5EF4-FFF2-40B4-BE49-F238E27FC236}">
                  <a16:creationId xmlns:a16="http://schemas.microsoft.com/office/drawing/2014/main" id="{A510B917-5F70-9247-94F9-62E1AA6C370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>
              <a:hlinkClick r:id="rId71" action="ppaction://hlinksldjump"/>
              <a:extLst>
                <a:ext uri="{FF2B5EF4-FFF2-40B4-BE49-F238E27FC236}">
                  <a16:creationId xmlns:a16="http://schemas.microsoft.com/office/drawing/2014/main" id="{7BD2208E-AE8C-DD4B-86C9-88BC1848EFBA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7" name="Oval 76">
              <a:hlinkClick r:id="rId71" action="ppaction://hlinksldjump"/>
              <a:extLst>
                <a:ext uri="{FF2B5EF4-FFF2-40B4-BE49-F238E27FC236}">
                  <a16:creationId xmlns:a16="http://schemas.microsoft.com/office/drawing/2014/main" id="{BFD359D9-36D5-B245-A64D-3C8C1CF1AF9D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2" action="ppaction://hlinksldjump"/>
              <a:extLst>
                <a:ext uri="{FF2B5EF4-FFF2-40B4-BE49-F238E27FC236}">
                  <a16:creationId xmlns:a16="http://schemas.microsoft.com/office/drawing/2014/main" id="{293401FC-8AEA-5044-83AB-E3186E73E283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3" action="ppaction://hlinksldjump"/>
              <a:extLst>
                <a:ext uri="{FF2B5EF4-FFF2-40B4-BE49-F238E27FC236}">
                  <a16:creationId xmlns:a16="http://schemas.microsoft.com/office/drawing/2014/main" id="{D4DA264B-6DB9-7042-9F22-7357FC2CA29F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4" action="ppaction://hlinksldjump"/>
              <a:extLst>
                <a:ext uri="{FF2B5EF4-FFF2-40B4-BE49-F238E27FC236}">
                  <a16:creationId xmlns:a16="http://schemas.microsoft.com/office/drawing/2014/main" id="{B1F493E7-7941-1F45-BF23-AC77B2BDF950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5" action="ppaction://hlinksldjump"/>
              <a:extLst>
                <a:ext uri="{FF2B5EF4-FFF2-40B4-BE49-F238E27FC236}">
                  <a16:creationId xmlns:a16="http://schemas.microsoft.com/office/drawing/2014/main" id="{7445B899-D6FC-754D-99A6-724EE84580D3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6" action="ppaction://hlinksldjump"/>
              <a:extLst>
                <a:ext uri="{FF2B5EF4-FFF2-40B4-BE49-F238E27FC236}">
                  <a16:creationId xmlns:a16="http://schemas.microsoft.com/office/drawing/2014/main" id="{45D63F79-43F8-7E4D-B8E4-5C5AB8B5754C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77" action="ppaction://hlinksldjump"/>
              <a:extLst>
                <a:ext uri="{FF2B5EF4-FFF2-40B4-BE49-F238E27FC236}">
                  <a16:creationId xmlns:a16="http://schemas.microsoft.com/office/drawing/2014/main" id="{04F6B485-3442-8447-9B6D-DAECFA7D5148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78" action="ppaction://hlinksldjump"/>
              <a:extLst>
                <a:ext uri="{FF2B5EF4-FFF2-40B4-BE49-F238E27FC236}">
                  <a16:creationId xmlns:a16="http://schemas.microsoft.com/office/drawing/2014/main" id="{41A9B048-E441-0C40-84C8-260316BF0E40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hlinkClick r:id="rId79" action="ppaction://hlinksldjump"/>
              <a:extLst>
                <a:ext uri="{FF2B5EF4-FFF2-40B4-BE49-F238E27FC236}">
                  <a16:creationId xmlns:a16="http://schemas.microsoft.com/office/drawing/2014/main" id="{78F73F12-2A50-B84E-867E-3785AD657AC4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0" action="ppaction://hlinksldjump"/>
              <a:extLst>
                <a:ext uri="{FF2B5EF4-FFF2-40B4-BE49-F238E27FC236}">
                  <a16:creationId xmlns:a16="http://schemas.microsoft.com/office/drawing/2014/main" id="{B56DAE96-6BB0-384E-B40D-87DF2E2648B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1" action="ppaction://hlinksldjump"/>
              <a:extLst>
                <a:ext uri="{FF2B5EF4-FFF2-40B4-BE49-F238E27FC236}">
                  <a16:creationId xmlns:a16="http://schemas.microsoft.com/office/drawing/2014/main" id="{C830C4D5-EDC9-5542-9A95-06EF5DFD6BFD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hlinkClick r:id="rId82" action="ppaction://hlinksldjump"/>
              <a:extLst>
                <a:ext uri="{FF2B5EF4-FFF2-40B4-BE49-F238E27FC236}">
                  <a16:creationId xmlns:a16="http://schemas.microsoft.com/office/drawing/2014/main" id="{2DEB1563-757B-4F42-BB79-5899066E7EB6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9" name="Oval 88">
              <a:hlinkClick r:id="rId82" action="ppaction://hlinksldjump"/>
              <a:extLst>
                <a:ext uri="{FF2B5EF4-FFF2-40B4-BE49-F238E27FC236}">
                  <a16:creationId xmlns:a16="http://schemas.microsoft.com/office/drawing/2014/main" id="{E31C4B42-5D92-5F4A-87A1-230C095F3683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3" action="ppaction://hlinksldjump"/>
              <a:extLst>
                <a:ext uri="{FF2B5EF4-FFF2-40B4-BE49-F238E27FC236}">
                  <a16:creationId xmlns:a16="http://schemas.microsoft.com/office/drawing/2014/main" id="{7CBA090A-ACB2-6141-BDB1-9099F2044A9B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4" action="ppaction://hlinksldjump"/>
              <a:extLst>
                <a:ext uri="{FF2B5EF4-FFF2-40B4-BE49-F238E27FC236}">
                  <a16:creationId xmlns:a16="http://schemas.microsoft.com/office/drawing/2014/main" id="{87A8AF74-46B9-B145-B7B6-4929624C5405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5" action="ppaction://hlinksldjump"/>
              <a:extLst>
                <a:ext uri="{FF2B5EF4-FFF2-40B4-BE49-F238E27FC236}">
                  <a16:creationId xmlns:a16="http://schemas.microsoft.com/office/drawing/2014/main" id="{066334DA-7E9B-7B48-BB7F-59C7C2768013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6" action="ppaction://hlinksldjump"/>
              <a:extLst>
                <a:ext uri="{FF2B5EF4-FFF2-40B4-BE49-F238E27FC236}">
                  <a16:creationId xmlns:a16="http://schemas.microsoft.com/office/drawing/2014/main" id="{FE61FF8A-244C-8042-AE04-2B0539DE2146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87" action="ppaction://hlinksldjump"/>
              <a:extLst>
                <a:ext uri="{FF2B5EF4-FFF2-40B4-BE49-F238E27FC236}">
                  <a16:creationId xmlns:a16="http://schemas.microsoft.com/office/drawing/2014/main" id="{FBD22930-6D53-8A43-912E-D0B08E31A904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88" action="ppaction://hlinksldjump"/>
              <a:extLst>
                <a:ext uri="{FF2B5EF4-FFF2-40B4-BE49-F238E27FC236}">
                  <a16:creationId xmlns:a16="http://schemas.microsoft.com/office/drawing/2014/main" id="{6A77D6AD-F04A-3949-9F04-F4F33B5C9DCE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89" action="ppaction://hlinksldjump"/>
              <a:extLst>
                <a:ext uri="{FF2B5EF4-FFF2-40B4-BE49-F238E27FC236}">
                  <a16:creationId xmlns:a16="http://schemas.microsoft.com/office/drawing/2014/main" id="{00D65637-C513-634E-A1F4-8B4BA6CDEFB4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0" action="ppaction://hlinksldjump"/>
              <a:extLst>
                <a:ext uri="{FF2B5EF4-FFF2-40B4-BE49-F238E27FC236}">
                  <a16:creationId xmlns:a16="http://schemas.microsoft.com/office/drawing/2014/main" id="{437969F0-9FC6-8541-A993-A3A2A8B14051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1" action="ppaction://hlinksldjump"/>
              <a:extLst>
                <a:ext uri="{FF2B5EF4-FFF2-40B4-BE49-F238E27FC236}">
                  <a16:creationId xmlns:a16="http://schemas.microsoft.com/office/drawing/2014/main" id="{5F4FB0AF-93FD-BD48-A9F7-7A8CA2845B3E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2" action="ppaction://hlinksldjump"/>
              <a:extLst>
                <a:ext uri="{FF2B5EF4-FFF2-40B4-BE49-F238E27FC236}">
                  <a16:creationId xmlns:a16="http://schemas.microsoft.com/office/drawing/2014/main" id="{8B556050-218C-894A-BC83-798BEA7BD7BB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3" action="ppaction://hlinksldjump"/>
              <a:extLst>
                <a:ext uri="{FF2B5EF4-FFF2-40B4-BE49-F238E27FC236}">
                  <a16:creationId xmlns:a16="http://schemas.microsoft.com/office/drawing/2014/main" id="{F146800B-42EE-2844-A071-36DE8A5C33F0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4" action="ppaction://hlinksldjump"/>
              <a:extLst>
                <a:ext uri="{FF2B5EF4-FFF2-40B4-BE49-F238E27FC236}">
                  <a16:creationId xmlns:a16="http://schemas.microsoft.com/office/drawing/2014/main" id="{BCA815A6-F49E-8640-9D1B-765B24A6F267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5" action="ppaction://hlinksldjump"/>
              <a:extLst>
                <a:ext uri="{FF2B5EF4-FFF2-40B4-BE49-F238E27FC236}">
                  <a16:creationId xmlns:a16="http://schemas.microsoft.com/office/drawing/2014/main" id="{A1B3700B-60A7-1B4F-93B4-6FD38E7254D7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6" action="ppaction://hlinksldjump"/>
              <a:extLst>
                <a:ext uri="{FF2B5EF4-FFF2-40B4-BE49-F238E27FC236}">
                  <a16:creationId xmlns:a16="http://schemas.microsoft.com/office/drawing/2014/main" id="{BBC84512-E037-AD4D-B20C-FCE39E00A3A0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hlinkClick r:id="rId97" action="ppaction://hlinksldjump"/>
              <a:extLst>
                <a:ext uri="{FF2B5EF4-FFF2-40B4-BE49-F238E27FC236}">
                  <a16:creationId xmlns:a16="http://schemas.microsoft.com/office/drawing/2014/main" id="{835C1413-D3F1-0D47-85A5-AD7B74ACE32B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98" action="ppaction://hlinksldjump"/>
              <a:extLst>
                <a:ext uri="{FF2B5EF4-FFF2-40B4-BE49-F238E27FC236}">
                  <a16:creationId xmlns:a16="http://schemas.microsoft.com/office/drawing/2014/main" id="{399123BB-8B1E-1F42-AB5E-C8277C014A4D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99" action="ppaction://hlinksldjump"/>
              <a:extLst>
                <a:ext uri="{FF2B5EF4-FFF2-40B4-BE49-F238E27FC236}">
                  <a16:creationId xmlns:a16="http://schemas.microsoft.com/office/drawing/2014/main" id="{1D6D4B34-32AF-2440-8322-6E99ED129187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TextBox 106">
              <a:hlinkClick r:id="rId100" action="ppaction://hlinksldjump"/>
              <a:extLst>
                <a:ext uri="{FF2B5EF4-FFF2-40B4-BE49-F238E27FC236}">
                  <a16:creationId xmlns:a16="http://schemas.microsoft.com/office/drawing/2014/main" id="{119BC04E-C842-C34B-B225-5F2FBF4702A4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8" name="Oval 107">
              <a:hlinkClick r:id="rId100" action="ppaction://hlinksldjump"/>
              <a:extLst>
                <a:ext uri="{FF2B5EF4-FFF2-40B4-BE49-F238E27FC236}">
                  <a16:creationId xmlns:a16="http://schemas.microsoft.com/office/drawing/2014/main" id="{B5CC5C26-E1E2-9346-877E-0C745643FC50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hlinkClick r:id="rId101" action="ppaction://hlinksldjump"/>
              <a:extLst>
                <a:ext uri="{FF2B5EF4-FFF2-40B4-BE49-F238E27FC236}">
                  <a16:creationId xmlns:a16="http://schemas.microsoft.com/office/drawing/2014/main" id="{0E5D6030-7FB1-5A4B-8001-74CD5E22BA6B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hlinkClick r:id="rId102" action="ppaction://hlinksldjump"/>
              <a:extLst>
                <a:ext uri="{FF2B5EF4-FFF2-40B4-BE49-F238E27FC236}">
                  <a16:creationId xmlns:a16="http://schemas.microsoft.com/office/drawing/2014/main" id="{89183945-8E0D-3A4D-88E4-379228A892DE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hlinkClick r:id="rId103" action="ppaction://hlinksldjump"/>
              <a:extLst>
                <a:ext uri="{FF2B5EF4-FFF2-40B4-BE49-F238E27FC236}">
                  <a16:creationId xmlns:a16="http://schemas.microsoft.com/office/drawing/2014/main" id="{EA2B373A-0937-2446-9288-C4717F1FFBA6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6068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972" y="95559"/>
            <a:ext cx="10972801" cy="797596"/>
          </a:xfrm>
        </p:spPr>
        <p:txBody>
          <a:bodyPr>
            <a:normAutofit/>
          </a:bodyPr>
          <a:lstStyle/>
          <a:p>
            <a:r>
              <a:rPr lang="en-US" sz="3200" dirty="0"/>
              <a:t>From Graphical User Interface (GUI)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145486" y="5740991"/>
            <a:ext cx="7647484" cy="0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145486" y="1400523"/>
            <a:ext cx="0" cy="4340468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4972" y="2875778"/>
            <a:ext cx="2751074" cy="300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72" dirty="0">
                <a:solidFill>
                  <a:schemeClr val="tx1"/>
                </a:solidFill>
              </a:rPr>
              <a:t>Productivity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88204" y="6072758"/>
            <a:ext cx="1268233" cy="300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2" dirty="0">
                <a:solidFill>
                  <a:schemeClr val="tx1"/>
                </a:solidFill>
              </a:rPr>
              <a:t>Time</a:t>
            </a:r>
          </a:p>
        </p:txBody>
      </p:sp>
      <p:sp>
        <p:nvSpPr>
          <p:cNvPr id="17" name="Freeform 16"/>
          <p:cNvSpPr/>
          <p:nvPr/>
        </p:nvSpPr>
        <p:spPr>
          <a:xfrm rot="21017052">
            <a:off x="3103758" y="1995177"/>
            <a:ext cx="6805690" cy="3074649"/>
          </a:xfrm>
          <a:custGeom>
            <a:avLst/>
            <a:gdLst>
              <a:gd name="connsiteX0" fmla="*/ 0 w 5563863"/>
              <a:gd name="connsiteY0" fmla="*/ 1840225 h 3111263"/>
              <a:gd name="connsiteX1" fmla="*/ 2151245 w 5563863"/>
              <a:gd name="connsiteY1" fmla="*/ 3041123 h 3111263"/>
              <a:gd name="connsiteX2" fmla="*/ 5563863 w 5563863"/>
              <a:gd name="connsiteY2" fmla="*/ 0 h 3111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63863" h="3111263">
                <a:moveTo>
                  <a:pt x="0" y="1840225"/>
                </a:moveTo>
                <a:cubicBezTo>
                  <a:pt x="611967" y="2594026"/>
                  <a:pt x="1223935" y="3347827"/>
                  <a:pt x="2151245" y="3041123"/>
                </a:cubicBezTo>
                <a:cubicBezTo>
                  <a:pt x="3078555" y="2734419"/>
                  <a:pt x="4321209" y="1367209"/>
                  <a:pt x="5563863" y="0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3145486" y="3251495"/>
            <a:ext cx="7560692" cy="8298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le 1"/>
          <p:cNvSpPr txBox="1">
            <a:spLocks/>
          </p:cNvSpPr>
          <p:nvPr/>
        </p:nvSpPr>
        <p:spPr>
          <a:xfrm>
            <a:off x="5257800" y="370461"/>
            <a:ext cx="6583300" cy="797596"/>
          </a:xfrm>
          <a:prstGeom prst="rect">
            <a:avLst/>
          </a:prstGeom>
        </p:spPr>
        <p:txBody>
          <a:bodyPr vert="horz" lIns="121952" tIns="60977" rIns="121952" bIns="60977" rtlCol="0" anchor="ctr">
            <a:normAutofit fontScale="97500"/>
          </a:bodyPr>
          <a:lstStyle>
            <a:lvl1pPr algn="ctr" defTabSz="1007852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scripting/programming</a:t>
            </a:r>
          </a:p>
        </p:txBody>
      </p:sp>
      <p:sp>
        <p:nvSpPr>
          <p:cNvPr id="11" name="TextBox 10"/>
          <p:cNvSpPr txBox="1"/>
          <p:nvPr/>
        </p:nvSpPr>
        <p:spPr>
          <a:xfrm rot="18535262">
            <a:off x="7091766" y="1992861"/>
            <a:ext cx="3209405" cy="300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2" dirty="0">
                <a:solidFill>
                  <a:srgbClr val="FF0000"/>
                </a:solidFill>
              </a:rPr>
              <a:t>Write Code</a:t>
            </a:r>
          </a:p>
        </p:txBody>
      </p:sp>
      <p:sp>
        <p:nvSpPr>
          <p:cNvPr id="13" name="TextBox 12"/>
          <p:cNvSpPr txBox="1"/>
          <p:nvPr/>
        </p:nvSpPr>
        <p:spPr>
          <a:xfrm rot="21244106">
            <a:off x="7886330" y="3755198"/>
            <a:ext cx="3437932" cy="300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872">
                <a:solidFill>
                  <a:schemeClr val="tx2">
                    <a:lumMod val="50000"/>
                  </a:schemeClr>
                </a:solidFill>
              </a:rPr>
              <a:t>Point-and-click</a:t>
            </a:r>
            <a:endParaRPr lang="en-US" sz="3872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8" name="Straight Arrow Connector 7"/>
          <p:cNvCxnSpPr>
            <a:stCxn id="9" idx="0"/>
          </p:cNvCxnSpPr>
          <p:nvPr/>
        </p:nvCxnSpPr>
        <p:spPr>
          <a:xfrm flipH="1" flipV="1">
            <a:off x="7779372" y="3578364"/>
            <a:ext cx="54856" cy="1115727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691134" y="4694091"/>
            <a:ext cx="2286188" cy="113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388" dirty="0">
                <a:solidFill>
                  <a:schemeClr val="accent1"/>
                </a:solidFill>
              </a:rPr>
              <a:t>My goal in</a:t>
            </a:r>
          </a:p>
          <a:p>
            <a:pPr>
              <a:lnSpc>
                <a:spcPct val="100000"/>
              </a:lnSpc>
            </a:pPr>
            <a:r>
              <a:rPr lang="en-US" sz="3388" dirty="0">
                <a:solidFill>
                  <a:schemeClr val="accent1"/>
                </a:solidFill>
              </a:rPr>
              <a:t>this course</a:t>
            </a:r>
          </a:p>
        </p:txBody>
      </p:sp>
      <p:grpSp>
        <p:nvGrpSpPr>
          <p:cNvPr id="694" name="Group 693">
            <a:extLst>
              <a:ext uri="{FF2B5EF4-FFF2-40B4-BE49-F238E27FC236}">
                <a16:creationId xmlns:a16="http://schemas.microsoft.com/office/drawing/2014/main" id="{46F56834-C2E9-6E46-AE21-EB9AC46D1B7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642" name="TextBox 641">
              <a:hlinkClick r:id="rId55" action="ppaction://hlinksldjump"/>
              <a:extLst>
                <a:ext uri="{FF2B5EF4-FFF2-40B4-BE49-F238E27FC236}">
                  <a16:creationId xmlns:a16="http://schemas.microsoft.com/office/drawing/2014/main" id="{2C75173E-0F50-5741-B87E-B0D30A9DDF01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643" name="Oval 642">
              <a:hlinkClick r:id="rId55" action="ppaction://hlinksldjump"/>
              <a:extLst>
                <a:ext uri="{FF2B5EF4-FFF2-40B4-BE49-F238E27FC236}">
                  <a16:creationId xmlns:a16="http://schemas.microsoft.com/office/drawing/2014/main" id="{178DAA3B-CD32-8849-8479-8ED7492A7A64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Oval 643">
              <a:hlinkClick r:id="rId56" action="ppaction://hlinksldjump"/>
              <a:extLst>
                <a:ext uri="{FF2B5EF4-FFF2-40B4-BE49-F238E27FC236}">
                  <a16:creationId xmlns:a16="http://schemas.microsoft.com/office/drawing/2014/main" id="{F1A08DE6-5680-2D46-A7A8-67E4DB2F79A4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Oval 644">
              <a:hlinkClick r:id="rId57" action="ppaction://hlinksldjump"/>
              <a:extLst>
                <a:ext uri="{FF2B5EF4-FFF2-40B4-BE49-F238E27FC236}">
                  <a16:creationId xmlns:a16="http://schemas.microsoft.com/office/drawing/2014/main" id="{0B5B088D-86B7-C84E-8300-D91237DEF638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Oval 645">
              <a:hlinkClick r:id="rId58" action="ppaction://hlinksldjump"/>
              <a:extLst>
                <a:ext uri="{FF2B5EF4-FFF2-40B4-BE49-F238E27FC236}">
                  <a16:creationId xmlns:a16="http://schemas.microsoft.com/office/drawing/2014/main" id="{7F13C9C2-477A-444C-B741-7C42F7EB297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Oval 646">
              <a:hlinkClick r:id="rId59" action="ppaction://hlinksldjump"/>
              <a:extLst>
                <a:ext uri="{FF2B5EF4-FFF2-40B4-BE49-F238E27FC236}">
                  <a16:creationId xmlns:a16="http://schemas.microsoft.com/office/drawing/2014/main" id="{EE7E3572-D8E9-B244-A1D7-8D4BDB7BDC8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Oval 647">
              <a:hlinkClick r:id="rId60" action="ppaction://hlinksldjump"/>
              <a:extLst>
                <a:ext uri="{FF2B5EF4-FFF2-40B4-BE49-F238E27FC236}">
                  <a16:creationId xmlns:a16="http://schemas.microsoft.com/office/drawing/2014/main" id="{3DD03395-A7BC-5543-A9EF-2715312CB62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Oval 648">
              <a:hlinkClick r:id="rId61" action="ppaction://hlinksldjump"/>
              <a:extLst>
                <a:ext uri="{FF2B5EF4-FFF2-40B4-BE49-F238E27FC236}">
                  <a16:creationId xmlns:a16="http://schemas.microsoft.com/office/drawing/2014/main" id="{0613D35E-D1C9-064C-B075-F504E8ED729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Oval 649">
              <a:hlinkClick r:id="rId62" action="ppaction://hlinksldjump"/>
              <a:extLst>
                <a:ext uri="{FF2B5EF4-FFF2-40B4-BE49-F238E27FC236}">
                  <a16:creationId xmlns:a16="http://schemas.microsoft.com/office/drawing/2014/main" id="{B9122B01-1074-5B45-9BB4-BBB20D2A639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Oval 650">
              <a:hlinkClick r:id="rId63" action="ppaction://hlinksldjump"/>
              <a:extLst>
                <a:ext uri="{FF2B5EF4-FFF2-40B4-BE49-F238E27FC236}">
                  <a16:creationId xmlns:a16="http://schemas.microsoft.com/office/drawing/2014/main" id="{676529DA-E20D-F84A-9761-D44097F27C47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Oval 651">
              <a:hlinkClick r:id="rId64" action="ppaction://hlinksldjump"/>
              <a:extLst>
                <a:ext uri="{FF2B5EF4-FFF2-40B4-BE49-F238E27FC236}">
                  <a16:creationId xmlns:a16="http://schemas.microsoft.com/office/drawing/2014/main" id="{2792BBB6-D0A0-2143-93BC-8615C90DB96B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Oval 652">
              <a:hlinkClick r:id="rId65" action="ppaction://hlinksldjump"/>
              <a:extLst>
                <a:ext uri="{FF2B5EF4-FFF2-40B4-BE49-F238E27FC236}">
                  <a16:creationId xmlns:a16="http://schemas.microsoft.com/office/drawing/2014/main" id="{DA22EEBE-8283-DE4D-98AB-E806AA2EAEC2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Oval 653">
              <a:hlinkClick r:id="rId66" action="ppaction://hlinksldjump"/>
              <a:extLst>
                <a:ext uri="{FF2B5EF4-FFF2-40B4-BE49-F238E27FC236}">
                  <a16:creationId xmlns:a16="http://schemas.microsoft.com/office/drawing/2014/main" id="{31EE3A7B-2188-7749-956C-FA0EAE95DA95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Oval 654">
              <a:hlinkClick r:id="rId67" action="ppaction://hlinksldjump"/>
              <a:extLst>
                <a:ext uri="{FF2B5EF4-FFF2-40B4-BE49-F238E27FC236}">
                  <a16:creationId xmlns:a16="http://schemas.microsoft.com/office/drawing/2014/main" id="{2C3DC587-45FD-EB49-AEBB-A61C0622B06D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Oval 655">
              <a:hlinkClick r:id="rId68" action="ppaction://hlinksldjump"/>
              <a:extLst>
                <a:ext uri="{FF2B5EF4-FFF2-40B4-BE49-F238E27FC236}">
                  <a16:creationId xmlns:a16="http://schemas.microsoft.com/office/drawing/2014/main" id="{33EB8D43-6569-DD4E-9542-C74531751735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Oval 656">
              <a:hlinkClick r:id="rId69" action="ppaction://hlinksldjump"/>
              <a:extLst>
                <a:ext uri="{FF2B5EF4-FFF2-40B4-BE49-F238E27FC236}">
                  <a16:creationId xmlns:a16="http://schemas.microsoft.com/office/drawing/2014/main" id="{03966E5D-4566-5F4B-B397-69B3AF0906A4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TextBox 657">
              <a:hlinkClick r:id="rId70" action="ppaction://hlinksldjump"/>
              <a:extLst>
                <a:ext uri="{FF2B5EF4-FFF2-40B4-BE49-F238E27FC236}">
                  <a16:creationId xmlns:a16="http://schemas.microsoft.com/office/drawing/2014/main" id="{950B65E3-348D-FB47-878B-E895DEF03AAF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659" name="Oval 658">
              <a:hlinkClick r:id="rId70" action="ppaction://hlinksldjump"/>
              <a:extLst>
                <a:ext uri="{FF2B5EF4-FFF2-40B4-BE49-F238E27FC236}">
                  <a16:creationId xmlns:a16="http://schemas.microsoft.com/office/drawing/2014/main" id="{29CC19CD-3BDD-1249-9AE0-890C4D1CD8FD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Oval 659">
              <a:hlinkClick r:id="rId71" action="ppaction://hlinksldjump"/>
              <a:extLst>
                <a:ext uri="{FF2B5EF4-FFF2-40B4-BE49-F238E27FC236}">
                  <a16:creationId xmlns:a16="http://schemas.microsoft.com/office/drawing/2014/main" id="{E4E5483C-FF3A-594B-BFF3-32743A01869D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Oval 660">
              <a:hlinkClick r:id="rId72" action="ppaction://hlinksldjump"/>
              <a:extLst>
                <a:ext uri="{FF2B5EF4-FFF2-40B4-BE49-F238E27FC236}">
                  <a16:creationId xmlns:a16="http://schemas.microsoft.com/office/drawing/2014/main" id="{AD697E43-3466-1E48-929E-7D30A476DCB0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Oval 661">
              <a:hlinkClick r:id="rId73" action="ppaction://hlinksldjump"/>
              <a:extLst>
                <a:ext uri="{FF2B5EF4-FFF2-40B4-BE49-F238E27FC236}">
                  <a16:creationId xmlns:a16="http://schemas.microsoft.com/office/drawing/2014/main" id="{7BD67D5B-A88D-A341-987A-08A2D6F8DA93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hlinkClick r:id="rId74" action="ppaction://hlinksldjump"/>
              <a:extLst>
                <a:ext uri="{FF2B5EF4-FFF2-40B4-BE49-F238E27FC236}">
                  <a16:creationId xmlns:a16="http://schemas.microsoft.com/office/drawing/2014/main" id="{312A10A4-E386-934C-9826-7EA724C776D3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>
              <a:hlinkClick r:id="rId75" action="ppaction://hlinksldjump"/>
              <a:extLst>
                <a:ext uri="{FF2B5EF4-FFF2-40B4-BE49-F238E27FC236}">
                  <a16:creationId xmlns:a16="http://schemas.microsoft.com/office/drawing/2014/main" id="{E6B0D263-AB82-5F41-8613-0F2106743C23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Oval 664">
              <a:hlinkClick r:id="rId76" action="ppaction://hlinksldjump"/>
              <a:extLst>
                <a:ext uri="{FF2B5EF4-FFF2-40B4-BE49-F238E27FC236}">
                  <a16:creationId xmlns:a16="http://schemas.microsoft.com/office/drawing/2014/main" id="{0E7EC4BD-14C9-FF4B-BED8-5292DEC4DB2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Oval 665">
              <a:hlinkClick r:id="rId77" action="ppaction://hlinksldjump"/>
              <a:extLst>
                <a:ext uri="{FF2B5EF4-FFF2-40B4-BE49-F238E27FC236}">
                  <a16:creationId xmlns:a16="http://schemas.microsoft.com/office/drawing/2014/main" id="{2E0C6CF0-B32C-D84D-8AF6-1AFE52B3664E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>
              <a:hlinkClick r:id="rId78" action="ppaction://hlinksldjump"/>
              <a:extLst>
                <a:ext uri="{FF2B5EF4-FFF2-40B4-BE49-F238E27FC236}">
                  <a16:creationId xmlns:a16="http://schemas.microsoft.com/office/drawing/2014/main" id="{520795D6-AABB-BB4F-AD1E-3A5AC3D47D7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Oval 667">
              <a:hlinkClick r:id="rId79" action="ppaction://hlinksldjump"/>
              <a:extLst>
                <a:ext uri="{FF2B5EF4-FFF2-40B4-BE49-F238E27FC236}">
                  <a16:creationId xmlns:a16="http://schemas.microsoft.com/office/drawing/2014/main" id="{372AF29E-CF98-7642-8055-6C1FC8A3C744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Oval 668">
              <a:hlinkClick r:id="rId80" action="ppaction://hlinksldjump"/>
              <a:extLst>
                <a:ext uri="{FF2B5EF4-FFF2-40B4-BE49-F238E27FC236}">
                  <a16:creationId xmlns:a16="http://schemas.microsoft.com/office/drawing/2014/main" id="{65E01136-C19D-9045-9F1C-7AC909725380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TextBox 669">
              <a:hlinkClick r:id="rId81" action="ppaction://hlinksldjump"/>
              <a:extLst>
                <a:ext uri="{FF2B5EF4-FFF2-40B4-BE49-F238E27FC236}">
                  <a16:creationId xmlns:a16="http://schemas.microsoft.com/office/drawing/2014/main" id="{94B37209-4A3D-5A4B-9F76-722B23B97A54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671" name="Oval 670">
              <a:hlinkClick r:id="rId81" action="ppaction://hlinksldjump"/>
              <a:extLst>
                <a:ext uri="{FF2B5EF4-FFF2-40B4-BE49-F238E27FC236}">
                  <a16:creationId xmlns:a16="http://schemas.microsoft.com/office/drawing/2014/main" id="{0609DAF1-4790-B345-BD77-C54BD78AF4C2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Oval 671">
              <a:hlinkClick r:id="rId82" action="ppaction://hlinksldjump"/>
              <a:extLst>
                <a:ext uri="{FF2B5EF4-FFF2-40B4-BE49-F238E27FC236}">
                  <a16:creationId xmlns:a16="http://schemas.microsoft.com/office/drawing/2014/main" id="{D7BC2474-C63E-6A41-B794-ED6516002516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>
              <a:hlinkClick r:id="rId83" action="ppaction://hlinksldjump"/>
              <a:extLst>
                <a:ext uri="{FF2B5EF4-FFF2-40B4-BE49-F238E27FC236}">
                  <a16:creationId xmlns:a16="http://schemas.microsoft.com/office/drawing/2014/main" id="{AAB02719-DCD3-AA4F-AFED-21D125022FEF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Oval 673">
              <a:hlinkClick r:id="rId84" action="ppaction://hlinksldjump"/>
              <a:extLst>
                <a:ext uri="{FF2B5EF4-FFF2-40B4-BE49-F238E27FC236}">
                  <a16:creationId xmlns:a16="http://schemas.microsoft.com/office/drawing/2014/main" id="{0BEAC600-2742-1840-8272-92A9487EBAFD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Oval 674">
              <a:hlinkClick r:id="rId85" action="ppaction://hlinksldjump"/>
              <a:extLst>
                <a:ext uri="{FF2B5EF4-FFF2-40B4-BE49-F238E27FC236}">
                  <a16:creationId xmlns:a16="http://schemas.microsoft.com/office/drawing/2014/main" id="{0A134045-2800-4A40-BF28-FC39466EDBE7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>
              <a:hlinkClick r:id="rId86" action="ppaction://hlinksldjump"/>
              <a:extLst>
                <a:ext uri="{FF2B5EF4-FFF2-40B4-BE49-F238E27FC236}">
                  <a16:creationId xmlns:a16="http://schemas.microsoft.com/office/drawing/2014/main" id="{EA43B227-C489-744D-A4AD-AABC8F7330A9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Oval 676">
              <a:hlinkClick r:id="rId87" action="ppaction://hlinksldjump"/>
              <a:extLst>
                <a:ext uri="{FF2B5EF4-FFF2-40B4-BE49-F238E27FC236}">
                  <a16:creationId xmlns:a16="http://schemas.microsoft.com/office/drawing/2014/main" id="{3D8391AE-A62F-934E-A7CC-D52C39E825D3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Oval 677">
              <a:hlinkClick r:id="rId88" action="ppaction://hlinksldjump"/>
              <a:extLst>
                <a:ext uri="{FF2B5EF4-FFF2-40B4-BE49-F238E27FC236}">
                  <a16:creationId xmlns:a16="http://schemas.microsoft.com/office/drawing/2014/main" id="{C15FAD09-F3D1-B943-BF48-905CD4579E8B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Oval 678">
              <a:hlinkClick r:id="rId89" action="ppaction://hlinksldjump"/>
              <a:extLst>
                <a:ext uri="{FF2B5EF4-FFF2-40B4-BE49-F238E27FC236}">
                  <a16:creationId xmlns:a16="http://schemas.microsoft.com/office/drawing/2014/main" id="{913C1073-D9C2-6B4F-8F2A-9AEF0D4A89EC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Oval 679">
              <a:hlinkClick r:id="rId90" action="ppaction://hlinksldjump"/>
              <a:extLst>
                <a:ext uri="{FF2B5EF4-FFF2-40B4-BE49-F238E27FC236}">
                  <a16:creationId xmlns:a16="http://schemas.microsoft.com/office/drawing/2014/main" id="{71F28E3B-86F4-7841-85AD-7862F675A44C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Oval 680">
              <a:hlinkClick r:id="rId91" action="ppaction://hlinksldjump"/>
              <a:extLst>
                <a:ext uri="{FF2B5EF4-FFF2-40B4-BE49-F238E27FC236}">
                  <a16:creationId xmlns:a16="http://schemas.microsoft.com/office/drawing/2014/main" id="{9A3EEC2E-EBF0-604A-9993-14E3F638DEF8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Oval 681">
              <a:hlinkClick r:id="rId92" action="ppaction://hlinksldjump"/>
              <a:extLst>
                <a:ext uri="{FF2B5EF4-FFF2-40B4-BE49-F238E27FC236}">
                  <a16:creationId xmlns:a16="http://schemas.microsoft.com/office/drawing/2014/main" id="{844496B7-FD37-B24B-BA2C-F23FE2DA4471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Oval 682">
              <a:hlinkClick r:id="rId93" action="ppaction://hlinksldjump"/>
              <a:extLst>
                <a:ext uri="{FF2B5EF4-FFF2-40B4-BE49-F238E27FC236}">
                  <a16:creationId xmlns:a16="http://schemas.microsoft.com/office/drawing/2014/main" id="{0A2E232E-ED59-CC44-BAFD-873C4094C50B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Oval 683">
              <a:hlinkClick r:id="rId94" action="ppaction://hlinksldjump"/>
              <a:extLst>
                <a:ext uri="{FF2B5EF4-FFF2-40B4-BE49-F238E27FC236}">
                  <a16:creationId xmlns:a16="http://schemas.microsoft.com/office/drawing/2014/main" id="{98E55F70-EECE-F446-B248-87A7B103FE11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Oval 684">
              <a:hlinkClick r:id="rId95" action="ppaction://hlinksldjump"/>
              <a:extLst>
                <a:ext uri="{FF2B5EF4-FFF2-40B4-BE49-F238E27FC236}">
                  <a16:creationId xmlns:a16="http://schemas.microsoft.com/office/drawing/2014/main" id="{871F5AEE-F1E3-6F42-ACEE-BAF59489291D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Oval 685">
              <a:hlinkClick r:id="rId96" action="ppaction://hlinksldjump"/>
              <a:extLst>
                <a:ext uri="{FF2B5EF4-FFF2-40B4-BE49-F238E27FC236}">
                  <a16:creationId xmlns:a16="http://schemas.microsoft.com/office/drawing/2014/main" id="{E6BDE8A7-7795-C64F-B5E3-4A62DD52B574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Oval 686">
              <a:hlinkClick r:id="rId97" action="ppaction://hlinksldjump"/>
              <a:extLst>
                <a:ext uri="{FF2B5EF4-FFF2-40B4-BE49-F238E27FC236}">
                  <a16:creationId xmlns:a16="http://schemas.microsoft.com/office/drawing/2014/main" id="{71377E86-985F-9D44-A043-687733ECC3F0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Oval 687">
              <a:hlinkClick r:id="rId98" action="ppaction://hlinksldjump"/>
              <a:extLst>
                <a:ext uri="{FF2B5EF4-FFF2-40B4-BE49-F238E27FC236}">
                  <a16:creationId xmlns:a16="http://schemas.microsoft.com/office/drawing/2014/main" id="{EFEF7D7F-88BA-344D-AED2-4BA9CC714252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TextBox 688">
              <a:hlinkClick r:id="rId99" action="ppaction://hlinksldjump"/>
              <a:extLst>
                <a:ext uri="{FF2B5EF4-FFF2-40B4-BE49-F238E27FC236}">
                  <a16:creationId xmlns:a16="http://schemas.microsoft.com/office/drawing/2014/main" id="{6935A9D1-C67A-874E-A602-4416509FA9D2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690" name="Oval 689">
              <a:hlinkClick r:id="rId99" action="ppaction://hlinksldjump"/>
              <a:extLst>
                <a:ext uri="{FF2B5EF4-FFF2-40B4-BE49-F238E27FC236}">
                  <a16:creationId xmlns:a16="http://schemas.microsoft.com/office/drawing/2014/main" id="{0F86BFBD-A74C-934E-8659-0083C99713E6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Oval 690">
              <a:hlinkClick r:id="rId100" action="ppaction://hlinksldjump"/>
              <a:extLst>
                <a:ext uri="{FF2B5EF4-FFF2-40B4-BE49-F238E27FC236}">
                  <a16:creationId xmlns:a16="http://schemas.microsoft.com/office/drawing/2014/main" id="{1DE7674F-7C6A-A545-8CB3-548094F457AA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Oval 691">
              <a:hlinkClick r:id="rId101" action="ppaction://hlinksldjump"/>
              <a:extLst>
                <a:ext uri="{FF2B5EF4-FFF2-40B4-BE49-F238E27FC236}">
                  <a16:creationId xmlns:a16="http://schemas.microsoft.com/office/drawing/2014/main" id="{80C70D28-4DEF-874B-86C2-8B7E4DB0BF0F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Oval 692">
              <a:hlinkClick r:id="rId102" action="ppaction://hlinksldjump"/>
              <a:extLst>
                <a:ext uri="{FF2B5EF4-FFF2-40B4-BE49-F238E27FC236}">
                  <a16:creationId xmlns:a16="http://schemas.microsoft.com/office/drawing/2014/main" id="{5042F612-2FFE-8B4D-A325-CEF990C8B1B9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533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24" grpId="0"/>
      <p:bldP spid="11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5" y="-14288"/>
            <a:ext cx="10972801" cy="1074208"/>
          </a:xfrm>
        </p:spPr>
        <p:txBody>
          <a:bodyPr>
            <a:normAutofit/>
          </a:bodyPr>
          <a:lstStyle/>
          <a:p>
            <a:r>
              <a:rPr lang="en-US" dirty="0"/>
              <a:t>Typical software use - GEO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1" cy="4858628"/>
          </a:xfrm>
        </p:spPr>
        <p:txBody>
          <a:bodyPr>
            <a:normAutofit/>
          </a:bodyPr>
          <a:lstStyle/>
          <a:p>
            <a:r>
              <a:rPr lang="en-US" dirty="0"/>
              <a:t>Software</a:t>
            </a:r>
          </a:p>
          <a:p>
            <a:pPr lvl="1"/>
            <a:r>
              <a:rPr lang="en-US" dirty="0"/>
              <a:t>ArcGIS		94%	</a:t>
            </a:r>
          </a:p>
          <a:p>
            <a:pPr lvl="1"/>
            <a:r>
              <a:rPr lang="en-US" dirty="0"/>
              <a:t>Python		29%	</a:t>
            </a:r>
          </a:p>
          <a:p>
            <a:pPr lvl="1"/>
            <a:r>
              <a:rPr lang="en-US" dirty="0"/>
              <a:t>R			29%	</a:t>
            </a:r>
          </a:p>
          <a:p>
            <a:pPr lvl="1"/>
            <a:r>
              <a:rPr lang="en-US" dirty="0"/>
              <a:t>SPSS			29%	</a:t>
            </a:r>
          </a:p>
          <a:p>
            <a:pPr lvl="1"/>
            <a:r>
              <a:rPr lang="en-US" dirty="0"/>
              <a:t>Google Earth Engine	24%</a:t>
            </a:r>
          </a:p>
          <a:p>
            <a:pPr lvl="1"/>
            <a:r>
              <a:rPr lang="en-US" dirty="0" err="1"/>
              <a:t>Erdas</a:t>
            </a:r>
            <a:r>
              <a:rPr lang="en-US" dirty="0"/>
              <a:t> Imagine		24%	</a:t>
            </a:r>
          </a:p>
          <a:p>
            <a:r>
              <a:rPr lang="en-US" dirty="0"/>
              <a:t>Scripting</a:t>
            </a:r>
          </a:p>
          <a:p>
            <a:pPr lvl="1"/>
            <a:r>
              <a:rPr lang="tr-TR" dirty="0" err="1"/>
              <a:t>Yes</a:t>
            </a:r>
            <a:r>
              <a:rPr lang="tr-TR" dirty="0"/>
              <a:t>			71%	</a:t>
            </a:r>
          </a:p>
          <a:p>
            <a:pPr lvl="1"/>
            <a:r>
              <a:rPr lang="tr-TR" dirty="0"/>
              <a:t>No			29%	</a:t>
            </a:r>
          </a:p>
          <a:p>
            <a:r>
              <a:rPr lang="tr-TR" dirty="0" err="1"/>
              <a:t>Used</a:t>
            </a:r>
            <a:r>
              <a:rPr lang="tr-TR" dirty="0"/>
              <a:t> R?</a:t>
            </a:r>
          </a:p>
          <a:p>
            <a:pPr lvl="1"/>
            <a:r>
              <a:rPr lang="tr-TR" dirty="0"/>
              <a:t>No 			52%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9D05BA8-F9C0-4743-88BB-E7012A4A726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55" action="ppaction://hlinksldjump"/>
              <a:extLst>
                <a:ext uri="{FF2B5EF4-FFF2-40B4-BE49-F238E27FC236}">
                  <a16:creationId xmlns:a16="http://schemas.microsoft.com/office/drawing/2014/main" id="{5FFFB14D-88AF-6E43-844E-E18BB9902899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55" action="ppaction://hlinksldjump"/>
              <a:extLst>
                <a:ext uri="{FF2B5EF4-FFF2-40B4-BE49-F238E27FC236}">
                  <a16:creationId xmlns:a16="http://schemas.microsoft.com/office/drawing/2014/main" id="{F3D0D812-6FB9-924B-A9BA-718C0526F264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4F2CAFA7-6C29-0D46-A93D-005859554310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7" action="ppaction://hlinksldjump"/>
              <a:extLst>
                <a:ext uri="{FF2B5EF4-FFF2-40B4-BE49-F238E27FC236}">
                  <a16:creationId xmlns:a16="http://schemas.microsoft.com/office/drawing/2014/main" id="{1F374D4F-0B43-A54A-8BE1-3E36F6994273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ECEF2196-10F2-224F-818A-AF685CC6181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DD838373-0C10-BE43-894F-629F4E3FB8E7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50E62860-8F8B-8F43-91F6-4743C097B27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D93250A1-936E-1646-90F5-332263B6850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3D483135-3224-E647-8C31-243C46FDEA90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768AD9AC-F6BA-7443-8FA4-360827A912A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E0276976-1B25-D942-9BD0-2D31C39BD9AD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2A2D0548-609F-5F41-88AB-67D2338747A8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EE7C3F3A-10EE-144F-B0FB-7E1FA5674C75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22B6745C-8388-3548-86A4-948141B7AF9B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0E6BFA72-5B27-6840-899F-70BBEF848804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D9BBBA4E-1FC3-B84D-8097-12AE3DFF1F3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351B0A21-6FE8-7141-B5D9-7E3D756DBE62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3" name="Oval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7D79A426-A092-C24C-8F9C-C50D1E5724E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472ABF2E-0916-C84D-98FA-0CAB453F7501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D219287A-2251-E241-A33A-9FAAAD0D6123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FC1557AA-F36F-6640-869E-FAAE19A1EED2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4964D03C-A215-BB48-86DB-162C237AA402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62147FAF-6080-AD4F-B0FB-C3CCFD8EF0FE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5C203BA0-B17F-8040-BA9B-A863808E9E00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197151BB-CFC5-BA40-898A-B288677BDEBC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41CF1914-9F94-CE41-841B-EE523C1259F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966FB513-EA8B-7544-9668-0F121C1C5C4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E43839F4-FF90-8E4C-BACD-C4102306FE6A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A367943A-4239-E34F-B123-203CB39E2869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5" name="Oval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1A9129E4-93D4-0540-BD70-39AB00AC566C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A493DF6D-02A1-194B-BB14-B17D1B988A46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2E741BBD-ECCD-6A48-AEDA-64FAF7190D65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F5CA929F-8F27-EF4A-935A-9089ACB01303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90663909-6F32-204F-A184-B0B925A4CE5E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CAB67E0D-F5AB-1C46-96B2-00C5EA8601A6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3F364DFE-A9A5-144D-9D25-BAB572EE2489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88CA1E7E-8915-7648-9684-F20F611AA6EA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8672BE8D-64EC-044B-A099-029585409BC3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3549E91F-1FF5-8640-9AA5-D73CBC2347E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D521481F-7FFE-0A40-8397-A2F91FFF4421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5F32C3AB-CA45-9F44-8679-571B0762CA0C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694AC85E-7D75-F746-A425-713D286852C3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3B7D9D06-D6DC-8440-8189-F069D0C1F728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5717857C-CDE4-984A-955A-CCD22BBB87C2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30DAA2AA-25EB-B544-B6F3-9D1AE7CA4391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0E7E15E6-5321-794D-9559-E0F59B3B2A81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CE2BB6A5-947E-A24B-8F8E-C689EAD1E376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8AF9DDFA-1AC7-D24D-81EC-252760FF3C71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4" name="Oval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9011B227-C806-9448-8E42-4A1081A087F2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4F7BCDFE-AD33-2F49-9852-3B1872AD0C35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2BC9C471-CB46-5044-81B0-2F0639548DDF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27765D45-2D29-2341-B788-EF73AD75DA37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085621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751077" y="1433179"/>
            <a:ext cx="4781137" cy="866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10597" tIns="55300" rIns="110597" bIns="55300" anchor="ctr"/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65469" y="-381000"/>
            <a:ext cx="11245955" cy="1411868"/>
          </a:xfrm>
          <a:ln/>
        </p:spPr>
        <p:txBody>
          <a:bodyPr>
            <a:normAutofit/>
          </a:bodyPr>
          <a:lstStyle/>
          <a:p>
            <a:pPr>
              <a:lnSpc>
                <a:spcPct val="87000"/>
              </a:lnSpc>
              <a:buClr>
                <a:srgbClr val="000000"/>
              </a:buClr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dirty="0"/>
              <a:t>The </a:t>
            </a:r>
            <a:r>
              <a:rPr lang="en-GB"/>
              <a:t>R Project for </a:t>
            </a:r>
            <a:r>
              <a:rPr lang="en-GB" dirty="0"/>
              <a:t>Statistical Computing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543042" y="1308319"/>
            <a:ext cx="10968382" cy="4863881"/>
          </a:xfrm>
          <a:ln/>
        </p:spPr>
        <p:txBody>
          <a:bodyPr/>
          <a:lstStyle/>
          <a:p>
            <a:pPr>
              <a:lnSpc>
                <a:spcPct val="76000"/>
              </a:lnSpc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sz="3146" dirty="0"/>
              <a:t>Free and Open source</a:t>
            </a:r>
          </a:p>
          <a:p>
            <a:pPr>
              <a:lnSpc>
                <a:spcPct val="76000"/>
              </a:lnSpc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sz="3146" dirty="0"/>
              <a:t>Data manipulation</a:t>
            </a:r>
          </a:p>
          <a:p>
            <a:pPr>
              <a:lnSpc>
                <a:spcPct val="76000"/>
              </a:lnSpc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sz="3146" dirty="0"/>
              <a:t>Data analysis tools</a:t>
            </a:r>
          </a:p>
          <a:p>
            <a:pPr>
              <a:lnSpc>
                <a:spcPct val="76000"/>
              </a:lnSpc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sz="3146" dirty="0"/>
              <a:t>Great graphics</a:t>
            </a:r>
          </a:p>
          <a:p>
            <a:pPr>
              <a:lnSpc>
                <a:spcPct val="76000"/>
              </a:lnSpc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sz="3146" dirty="0"/>
              <a:t>Programming language</a:t>
            </a:r>
          </a:p>
          <a:p>
            <a:pPr>
              <a:lnSpc>
                <a:spcPct val="76000"/>
              </a:lnSpc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sz="3146" dirty="0"/>
              <a:t>6,000</a:t>
            </a:r>
            <a:r>
              <a:rPr lang="en-GB" sz="3146" baseline="33000" dirty="0"/>
              <a:t>+</a:t>
            </a:r>
            <a:r>
              <a:rPr lang="en-GB" sz="3146" dirty="0"/>
              <a:t> free, community-contributed packages</a:t>
            </a:r>
          </a:p>
          <a:p>
            <a:pPr>
              <a:lnSpc>
                <a:spcPct val="76000"/>
              </a:lnSpc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sz="3146" dirty="0"/>
              <a:t>A supportive and increasing user community</a:t>
            </a:r>
          </a:p>
          <a:p>
            <a:pPr marL="126725" indent="0" algn="ctr">
              <a:buNone/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sz="2000" dirty="0"/>
              <a:t>R is a dialect of the S language  developed at Bell Laboratories (formerly AT&amp;T) by John Chambers et. al.  (same group developed C and UNIX©)</a:t>
            </a:r>
          </a:p>
        </p:txBody>
      </p:sp>
      <p:grpSp>
        <p:nvGrpSpPr>
          <p:cNvPr id="4141" name="Group 4140">
            <a:extLst>
              <a:ext uri="{FF2B5EF4-FFF2-40B4-BE49-F238E27FC236}">
                <a16:creationId xmlns:a16="http://schemas.microsoft.com/office/drawing/2014/main" id="{05FB5C0D-F27F-5649-94CC-C6FF09ACC8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4" name="TextBox 53">
              <a:hlinkClick r:id="rId57" action="ppaction://hlinksldjump"/>
              <a:extLst>
                <a:ext uri="{FF2B5EF4-FFF2-40B4-BE49-F238E27FC236}">
                  <a16:creationId xmlns:a16="http://schemas.microsoft.com/office/drawing/2014/main" id="{37760E43-BCD9-2548-A9A4-A9BD5D25B9CC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5" name="Oval 54">
              <a:hlinkClick r:id="rId57" action="ppaction://hlinksldjump"/>
              <a:extLst>
                <a:ext uri="{FF2B5EF4-FFF2-40B4-BE49-F238E27FC236}">
                  <a16:creationId xmlns:a16="http://schemas.microsoft.com/office/drawing/2014/main" id="{0CC507B3-E429-A24D-B36B-114A8A53C2B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hlinkClick r:id="rId58" action="ppaction://hlinksldjump"/>
              <a:extLst>
                <a:ext uri="{FF2B5EF4-FFF2-40B4-BE49-F238E27FC236}">
                  <a16:creationId xmlns:a16="http://schemas.microsoft.com/office/drawing/2014/main" id="{8CF0B993-B66C-4244-A3B6-0223897F150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hlinkClick r:id="rId59" action="ppaction://hlinksldjump"/>
              <a:extLst>
                <a:ext uri="{FF2B5EF4-FFF2-40B4-BE49-F238E27FC236}">
                  <a16:creationId xmlns:a16="http://schemas.microsoft.com/office/drawing/2014/main" id="{785201AC-60B9-B546-B674-A4EFB1CF568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60" action="ppaction://hlinksldjump"/>
              <a:extLst>
                <a:ext uri="{FF2B5EF4-FFF2-40B4-BE49-F238E27FC236}">
                  <a16:creationId xmlns:a16="http://schemas.microsoft.com/office/drawing/2014/main" id="{EC292967-EFE0-8440-BDDF-4112C079713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61" action="ppaction://hlinksldjump"/>
              <a:extLst>
                <a:ext uri="{FF2B5EF4-FFF2-40B4-BE49-F238E27FC236}">
                  <a16:creationId xmlns:a16="http://schemas.microsoft.com/office/drawing/2014/main" id="{45D86518-7E01-7D40-B712-E4137188296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2" action="ppaction://hlinksldjump"/>
              <a:extLst>
                <a:ext uri="{FF2B5EF4-FFF2-40B4-BE49-F238E27FC236}">
                  <a16:creationId xmlns:a16="http://schemas.microsoft.com/office/drawing/2014/main" id="{28B197F1-64ED-0046-B710-5EF840E56B3B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3" action="ppaction://hlinksldjump"/>
              <a:extLst>
                <a:ext uri="{FF2B5EF4-FFF2-40B4-BE49-F238E27FC236}">
                  <a16:creationId xmlns:a16="http://schemas.microsoft.com/office/drawing/2014/main" id="{957469E9-7763-B944-8E1E-9D4BE77A9863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4" action="ppaction://hlinksldjump"/>
              <a:extLst>
                <a:ext uri="{FF2B5EF4-FFF2-40B4-BE49-F238E27FC236}">
                  <a16:creationId xmlns:a16="http://schemas.microsoft.com/office/drawing/2014/main" id="{9F111E6A-A410-D74D-8518-C15195716A62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5" action="ppaction://hlinksldjump"/>
              <a:extLst>
                <a:ext uri="{FF2B5EF4-FFF2-40B4-BE49-F238E27FC236}">
                  <a16:creationId xmlns:a16="http://schemas.microsoft.com/office/drawing/2014/main" id="{335CF264-1B88-3343-9B14-26B8A6A6A71A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6" name="Oval 4095">
              <a:hlinkClick r:id="rId66" action="ppaction://hlinksldjump"/>
              <a:extLst>
                <a:ext uri="{FF2B5EF4-FFF2-40B4-BE49-F238E27FC236}">
                  <a16:creationId xmlns:a16="http://schemas.microsoft.com/office/drawing/2014/main" id="{C4CBE2F4-458B-B74B-B1BE-50705CF90952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0" name="Oval 4099">
              <a:hlinkClick r:id="rId67" action="ppaction://hlinksldjump"/>
              <a:extLst>
                <a:ext uri="{FF2B5EF4-FFF2-40B4-BE49-F238E27FC236}">
                  <a16:creationId xmlns:a16="http://schemas.microsoft.com/office/drawing/2014/main" id="{7A2448B4-0FF0-7841-AD4C-507D715E07F4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1" name="Oval 4100">
              <a:hlinkClick r:id="rId68" action="ppaction://hlinksldjump"/>
              <a:extLst>
                <a:ext uri="{FF2B5EF4-FFF2-40B4-BE49-F238E27FC236}">
                  <a16:creationId xmlns:a16="http://schemas.microsoft.com/office/drawing/2014/main" id="{9073B3BF-93AD-EF44-A478-ACA5262F4DE1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2" name="Oval 4101">
              <a:hlinkClick r:id="rId69" action="ppaction://hlinksldjump"/>
              <a:extLst>
                <a:ext uri="{FF2B5EF4-FFF2-40B4-BE49-F238E27FC236}">
                  <a16:creationId xmlns:a16="http://schemas.microsoft.com/office/drawing/2014/main" id="{6E4EAD42-9548-EF40-A95C-1F55D278A45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3" name="Oval 4102">
              <a:hlinkClick r:id="rId70" action="ppaction://hlinksldjump"/>
              <a:extLst>
                <a:ext uri="{FF2B5EF4-FFF2-40B4-BE49-F238E27FC236}">
                  <a16:creationId xmlns:a16="http://schemas.microsoft.com/office/drawing/2014/main" id="{96F448C2-E4B8-3C44-B050-5A372BE1309A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4" name="Oval 4103">
              <a:hlinkClick r:id="rId71" action="ppaction://hlinksldjump"/>
              <a:extLst>
                <a:ext uri="{FF2B5EF4-FFF2-40B4-BE49-F238E27FC236}">
                  <a16:creationId xmlns:a16="http://schemas.microsoft.com/office/drawing/2014/main" id="{CC72446E-E5F6-954B-8F5F-6CCA87F70CDC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5" name="TextBox 4104">
              <a:hlinkClick r:id="rId72" action="ppaction://hlinksldjump"/>
              <a:extLst>
                <a:ext uri="{FF2B5EF4-FFF2-40B4-BE49-F238E27FC236}">
                  <a16:creationId xmlns:a16="http://schemas.microsoft.com/office/drawing/2014/main" id="{0E2AD212-48F6-5044-B232-E19D37B1815B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4106" name="Oval 4105">
              <a:hlinkClick r:id="rId72" action="ppaction://hlinksldjump"/>
              <a:extLst>
                <a:ext uri="{FF2B5EF4-FFF2-40B4-BE49-F238E27FC236}">
                  <a16:creationId xmlns:a16="http://schemas.microsoft.com/office/drawing/2014/main" id="{DBE68133-71AC-8640-A98A-0FA3579A1EB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7" name="Oval 4106">
              <a:hlinkClick r:id="rId73" action="ppaction://hlinksldjump"/>
              <a:extLst>
                <a:ext uri="{FF2B5EF4-FFF2-40B4-BE49-F238E27FC236}">
                  <a16:creationId xmlns:a16="http://schemas.microsoft.com/office/drawing/2014/main" id="{C2194DD3-838B-1946-A4C3-D1D9EA4DD637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8" name="Oval 4107">
              <a:hlinkClick r:id="rId74" action="ppaction://hlinksldjump"/>
              <a:extLst>
                <a:ext uri="{FF2B5EF4-FFF2-40B4-BE49-F238E27FC236}">
                  <a16:creationId xmlns:a16="http://schemas.microsoft.com/office/drawing/2014/main" id="{0D6154E8-59F4-8642-9D70-3E4473D860D2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9" name="Oval 4108">
              <a:hlinkClick r:id="rId75" action="ppaction://hlinksldjump"/>
              <a:extLst>
                <a:ext uri="{FF2B5EF4-FFF2-40B4-BE49-F238E27FC236}">
                  <a16:creationId xmlns:a16="http://schemas.microsoft.com/office/drawing/2014/main" id="{0DF3DA1E-D5B6-624A-B32C-1665924B66CD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0" name="Oval 4109">
              <a:hlinkClick r:id="rId76" action="ppaction://hlinksldjump"/>
              <a:extLst>
                <a:ext uri="{FF2B5EF4-FFF2-40B4-BE49-F238E27FC236}">
                  <a16:creationId xmlns:a16="http://schemas.microsoft.com/office/drawing/2014/main" id="{D0B2B5B7-A447-7F4B-945E-4E58E3A7A2B5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1" name="Oval 4110">
              <a:hlinkClick r:id="rId77" action="ppaction://hlinksldjump"/>
              <a:extLst>
                <a:ext uri="{FF2B5EF4-FFF2-40B4-BE49-F238E27FC236}">
                  <a16:creationId xmlns:a16="http://schemas.microsoft.com/office/drawing/2014/main" id="{C169279A-6026-2841-B8A7-34652778DB05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2" name="Oval 4111">
              <a:hlinkClick r:id="rId78" action="ppaction://hlinksldjump"/>
              <a:extLst>
                <a:ext uri="{FF2B5EF4-FFF2-40B4-BE49-F238E27FC236}">
                  <a16:creationId xmlns:a16="http://schemas.microsoft.com/office/drawing/2014/main" id="{05EB22A4-449A-0344-88A6-71076F5E63ED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3" name="Oval 4112">
              <a:hlinkClick r:id="rId79" action="ppaction://hlinksldjump"/>
              <a:extLst>
                <a:ext uri="{FF2B5EF4-FFF2-40B4-BE49-F238E27FC236}">
                  <a16:creationId xmlns:a16="http://schemas.microsoft.com/office/drawing/2014/main" id="{68BAB725-832E-AC4A-B203-E9C8348F11E2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4" name="Oval 4113">
              <a:hlinkClick r:id="rId80" action="ppaction://hlinksldjump"/>
              <a:extLst>
                <a:ext uri="{FF2B5EF4-FFF2-40B4-BE49-F238E27FC236}">
                  <a16:creationId xmlns:a16="http://schemas.microsoft.com/office/drawing/2014/main" id="{DECFB7BC-6BF9-9547-9C1C-DBB54273325B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5" name="Oval 4114">
              <a:hlinkClick r:id="rId81" action="ppaction://hlinksldjump"/>
              <a:extLst>
                <a:ext uri="{FF2B5EF4-FFF2-40B4-BE49-F238E27FC236}">
                  <a16:creationId xmlns:a16="http://schemas.microsoft.com/office/drawing/2014/main" id="{00E60C5B-7FEE-2F48-BE0D-DD1E8BA57308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6" name="Oval 4115">
              <a:hlinkClick r:id="rId82" action="ppaction://hlinksldjump"/>
              <a:extLst>
                <a:ext uri="{FF2B5EF4-FFF2-40B4-BE49-F238E27FC236}">
                  <a16:creationId xmlns:a16="http://schemas.microsoft.com/office/drawing/2014/main" id="{A6F13137-0A92-EE4D-AE55-877EEFB2F49E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7" name="TextBox 4116">
              <a:hlinkClick r:id="rId83" action="ppaction://hlinksldjump"/>
              <a:extLst>
                <a:ext uri="{FF2B5EF4-FFF2-40B4-BE49-F238E27FC236}">
                  <a16:creationId xmlns:a16="http://schemas.microsoft.com/office/drawing/2014/main" id="{4CF05657-2663-E746-875B-DB788E678FAA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4118" name="Oval 4117">
              <a:hlinkClick r:id="rId83" action="ppaction://hlinksldjump"/>
              <a:extLst>
                <a:ext uri="{FF2B5EF4-FFF2-40B4-BE49-F238E27FC236}">
                  <a16:creationId xmlns:a16="http://schemas.microsoft.com/office/drawing/2014/main" id="{677E5A44-73D7-7F43-9779-724C721D0018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9" name="Oval 4118">
              <a:hlinkClick r:id="rId84" action="ppaction://hlinksldjump"/>
              <a:extLst>
                <a:ext uri="{FF2B5EF4-FFF2-40B4-BE49-F238E27FC236}">
                  <a16:creationId xmlns:a16="http://schemas.microsoft.com/office/drawing/2014/main" id="{26A96936-C27F-5546-86EF-A2CF8B84EE1A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0" name="Oval 4119">
              <a:hlinkClick r:id="rId85" action="ppaction://hlinksldjump"/>
              <a:extLst>
                <a:ext uri="{FF2B5EF4-FFF2-40B4-BE49-F238E27FC236}">
                  <a16:creationId xmlns:a16="http://schemas.microsoft.com/office/drawing/2014/main" id="{7A93B90D-3057-4F4C-A81A-F6B47DBE41C8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1" name="Oval 4120">
              <a:hlinkClick r:id="rId86" action="ppaction://hlinksldjump"/>
              <a:extLst>
                <a:ext uri="{FF2B5EF4-FFF2-40B4-BE49-F238E27FC236}">
                  <a16:creationId xmlns:a16="http://schemas.microsoft.com/office/drawing/2014/main" id="{A143405A-344F-1343-A8AA-120CE6BA9F0A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2" name="Oval 4121">
              <a:hlinkClick r:id="rId87" action="ppaction://hlinksldjump"/>
              <a:extLst>
                <a:ext uri="{FF2B5EF4-FFF2-40B4-BE49-F238E27FC236}">
                  <a16:creationId xmlns:a16="http://schemas.microsoft.com/office/drawing/2014/main" id="{E459E01D-F800-3440-9034-16D0D6388664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3" name="Oval 4122">
              <a:hlinkClick r:id="rId88" action="ppaction://hlinksldjump"/>
              <a:extLst>
                <a:ext uri="{FF2B5EF4-FFF2-40B4-BE49-F238E27FC236}">
                  <a16:creationId xmlns:a16="http://schemas.microsoft.com/office/drawing/2014/main" id="{4F68D3F1-179B-8749-A305-D17ECC6A2BF4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4" name="Oval 4123">
              <a:hlinkClick r:id="rId89" action="ppaction://hlinksldjump"/>
              <a:extLst>
                <a:ext uri="{FF2B5EF4-FFF2-40B4-BE49-F238E27FC236}">
                  <a16:creationId xmlns:a16="http://schemas.microsoft.com/office/drawing/2014/main" id="{02227F90-93CA-0E46-B1B1-60A521323CB4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5" name="Oval 4124">
              <a:hlinkClick r:id="rId90" action="ppaction://hlinksldjump"/>
              <a:extLst>
                <a:ext uri="{FF2B5EF4-FFF2-40B4-BE49-F238E27FC236}">
                  <a16:creationId xmlns:a16="http://schemas.microsoft.com/office/drawing/2014/main" id="{3B9970D6-B7CF-7E4B-8D0D-DCBDAED0F45C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6" name="Oval 4125">
              <a:hlinkClick r:id="rId91" action="ppaction://hlinksldjump"/>
              <a:extLst>
                <a:ext uri="{FF2B5EF4-FFF2-40B4-BE49-F238E27FC236}">
                  <a16:creationId xmlns:a16="http://schemas.microsoft.com/office/drawing/2014/main" id="{24E42D8B-B593-C041-B8E4-22BDC7FA2191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7" name="Oval 4126">
              <a:hlinkClick r:id="rId92" action="ppaction://hlinksldjump"/>
              <a:extLst>
                <a:ext uri="{FF2B5EF4-FFF2-40B4-BE49-F238E27FC236}">
                  <a16:creationId xmlns:a16="http://schemas.microsoft.com/office/drawing/2014/main" id="{17A9D97A-19A8-6947-888B-0A6B03AB0815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8" name="Oval 4127">
              <a:hlinkClick r:id="rId93" action="ppaction://hlinksldjump"/>
              <a:extLst>
                <a:ext uri="{FF2B5EF4-FFF2-40B4-BE49-F238E27FC236}">
                  <a16:creationId xmlns:a16="http://schemas.microsoft.com/office/drawing/2014/main" id="{1621ECAA-DDB1-4149-A61B-29624CD16BC7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9" name="Oval 4128">
              <a:hlinkClick r:id="rId94" action="ppaction://hlinksldjump"/>
              <a:extLst>
                <a:ext uri="{FF2B5EF4-FFF2-40B4-BE49-F238E27FC236}">
                  <a16:creationId xmlns:a16="http://schemas.microsoft.com/office/drawing/2014/main" id="{882E1F21-4664-C748-A3A1-87BF7A352FA0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0" name="Oval 4129">
              <a:hlinkClick r:id="rId95" action="ppaction://hlinksldjump"/>
              <a:extLst>
                <a:ext uri="{FF2B5EF4-FFF2-40B4-BE49-F238E27FC236}">
                  <a16:creationId xmlns:a16="http://schemas.microsoft.com/office/drawing/2014/main" id="{07FF1D1B-B74C-5644-B5C5-156E9A63130E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1" name="Oval 4130">
              <a:hlinkClick r:id="rId96" action="ppaction://hlinksldjump"/>
              <a:extLst>
                <a:ext uri="{FF2B5EF4-FFF2-40B4-BE49-F238E27FC236}">
                  <a16:creationId xmlns:a16="http://schemas.microsoft.com/office/drawing/2014/main" id="{A1770D99-C8F6-C746-B5E2-4F3E4C7C0B56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2" name="Oval 4131">
              <a:hlinkClick r:id="rId97" action="ppaction://hlinksldjump"/>
              <a:extLst>
                <a:ext uri="{FF2B5EF4-FFF2-40B4-BE49-F238E27FC236}">
                  <a16:creationId xmlns:a16="http://schemas.microsoft.com/office/drawing/2014/main" id="{8F06737A-14D8-FF4A-9866-A2453BA46A67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3" name="Oval 4132">
              <a:hlinkClick r:id="rId98" action="ppaction://hlinksldjump"/>
              <a:extLst>
                <a:ext uri="{FF2B5EF4-FFF2-40B4-BE49-F238E27FC236}">
                  <a16:creationId xmlns:a16="http://schemas.microsoft.com/office/drawing/2014/main" id="{6BCB42D9-66F3-E44C-8BC1-2BF16B1800B5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4" name="Oval 4133">
              <a:hlinkClick r:id="rId99" action="ppaction://hlinksldjump"/>
              <a:extLst>
                <a:ext uri="{FF2B5EF4-FFF2-40B4-BE49-F238E27FC236}">
                  <a16:creationId xmlns:a16="http://schemas.microsoft.com/office/drawing/2014/main" id="{F2D2027C-7087-1548-B0FD-3DED29C7F969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5" name="Oval 413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CEC0F8D3-11E2-DD4D-A5D9-4DAADCE6EBF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6" name="TextBox 413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2D34A2A0-AD8C-0F45-A793-6A14500320D9}"/>
                </a:ext>
              </a:extLst>
            </p:cNvPr>
            <p:cNvSpPr txBox="1"/>
            <p:nvPr>
              <p:custDataLst>
                <p:tags r:id="rId50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4137" name="Oval 4136">
              <a:hlinkClick r:id="rId101" action="ppaction://hlinksldjump"/>
              <a:extLst>
                <a:ext uri="{FF2B5EF4-FFF2-40B4-BE49-F238E27FC236}">
                  <a16:creationId xmlns:a16="http://schemas.microsoft.com/office/drawing/2014/main" id="{D1D177E0-A374-FE46-B04E-9C33181B3480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8" name="Oval 4137">
              <a:hlinkClick r:id="rId102" action="ppaction://hlinksldjump"/>
              <a:extLst>
                <a:ext uri="{FF2B5EF4-FFF2-40B4-BE49-F238E27FC236}">
                  <a16:creationId xmlns:a16="http://schemas.microsoft.com/office/drawing/2014/main" id="{EC49FF6C-A6B9-0F42-8A4C-DDBAB04D8528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9" name="Oval 4138">
              <a:hlinkClick r:id="rId103" action="ppaction://hlinksldjump"/>
              <a:extLst>
                <a:ext uri="{FF2B5EF4-FFF2-40B4-BE49-F238E27FC236}">
                  <a16:creationId xmlns:a16="http://schemas.microsoft.com/office/drawing/2014/main" id="{F11CA404-E4AD-044F-98BB-B0EE542824CA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0" name="Oval 4139">
              <a:hlinkClick r:id="rId104" action="ppaction://hlinksldjump"/>
              <a:extLst>
                <a:ext uri="{FF2B5EF4-FFF2-40B4-BE49-F238E27FC236}">
                  <a16:creationId xmlns:a16="http://schemas.microsoft.com/office/drawing/2014/main" id="{5D8A4E90-180A-D646-81D1-87AB347958E3}"/>
                </a:ext>
              </a:extLst>
            </p:cNvPr>
            <p:cNvSpPr/>
            <p:nvPr>
              <p:custDataLst>
                <p:tags r:id="rId54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101716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1847913" y="-942985"/>
            <a:ext cx="9873465" cy="1091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10597" tIns="55300" rIns="110597" bIns="55300" anchor="ctr"/>
          <a:lstStyle/>
          <a:p>
            <a:endParaRPr lang="en-US"/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93901" y="4657680"/>
            <a:ext cx="11807818" cy="1938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08856" tIns="54427" rIns="108856" bIns="5442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15144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19716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24288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28860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76000"/>
              </a:lnSpc>
            </a:pPr>
            <a:r>
              <a:rPr lang="en-GB" sz="2800" i="1" dirty="0">
                <a:solidFill>
                  <a:schemeClr val="tx2">
                    <a:lumMod val="50000"/>
                  </a:schemeClr>
                </a:solidFill>
              </a:rPr>
              <a:t>. . . all the code and data used to recreate the Mann</a:t>
            </a:r>
            <a:r>
              <a:rPr lang="en-GB" altLang="en-GB" sz="2800" i="1" dirty="0">
                <a:solidFill>
                  <a:schemeClr val="tx2">
                    <a:lumMod val="50000"/>
                  </a:schemeClr>
                </a:solidFill>
              </a:rPr>
              <a:t>’</a:t>
            </a:r>
            <a:r>
              <a:rPr lang="en-GB" sz="2800" i="1" dirty="0">
                <a:solidFill>
                  <a:schemeClr val="tx2">
                    <a:lumMod val="50000"/>
                  </a:schemeClr>
                </a:solidFill>
              </a:rPr>
              <a:t>s original analysis has been made available to the public [...] Since the analysis is in R, anyone can replicate the results and examine the methods. </a:t>
            </a:r>
          </a:p>
          <a:p>
            <a:pPr>
              <a:lnSpc>
                <a:spcPct val="76000"/>
              </a:lnSpc>
            </a:pPr>
            <a:r>
              <a:rPr lang="en-GB" sz="1600" dirty="0">
                <a:solidFill>
                  <a:schemeClr val="tx2">
                    <a:lumMod val="50000"/>
                  </a:schemeClr>
                </a:solidFill>
              </a:rPr>
              <a:t>(Matthew </a:t>
            </a:r>
            <a:r>
              <a:rPr lang="en-GB" sz="1600" dirty="0" err="1">
                <a:solidFill>
                  <a:schemeClr val="tx2">
                    <a:lumMod val="50000"/>
                  </a:schemeClr>
                </a:solidFill>
              </a:rPr>
              <a:t>Pocernich</a:t>
            </a:r>
            <a:r>
              <a:rPr lang="en-GB" sz="1600" dirty="0">
                <a:solidFill>
                  <a:schemeClr val="tx2">
                    <a:lumMod val="50000"/>
                  </a:schemeClr>
                </a:solidFill>
              </a:rPr>
              <a:t>, R news 6/4, 10/31/06)‏</a:t>
            </a:r>
          </a:p>
          <a:p>
            <a:pPr>
              <a:lnSpc>
                <a:spcPct val="76000"/>
              </a:lnSpc>
            </a:pPr>
            <a:endParaRPr lang="en-GB" sz="16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76000"/>
              </a:lnSpc>
            </a:pPr>
            <a:r>
              <a:rPr lang="en-GB" sz="1400" dirty="0">
                <a:solidFill>
                  <a:schemeClr val="tx2">
                    <a:lumMod val="50000"/>
                  </a:schemeClr>
                </a:solidFill>
                <a:hlinkClick r:id="rId56"/>
              </a:rPr>
              <a:t>http://www.cgd.ucar.edu/ccr/ammann/millennium/refs/WahlAmmann_ClimChange2006.html</a:t>
            </a:r>
            <a:r>
              <a:rPr lang="en-GB" sz="140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713619" y="72915"/>
            <a:ext cx="10968382" cy="822148"/>
          </a:xfrm>
          <a:ln/>
        </p:spPr>
        <p:txBody>
          <a:bodyPr>
            <a:normAutofit/>
          </a:bodyPr>
          <a:lstStyle/>
          <a:p>
            <a:pPr>
              <a:lnSpc>
                <a:spcPct val="81000"/>
              </a:lnSpc>
              <a:buClr>
                <a:srgbClr val="000000"/>
              </a:buClr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sz="4356" b="1" dirty="0"/>
              <a:t>Reproducible, Portable, &amp; Transparent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800" y="1441132"/>
            <a:ext cx="4749587" cy="3216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14382" name="Group 14381">
            <a:extLst>
              <a:ext uri="{FF2B5EF4-FFF2-40B4-BE49-F238E27FC236}">
                <a16:creationId xmlns:a16="http://schemas.microsoft.com/office/drawing/2014/main" id="{FB5A4979-36DF-584C-912A-39345FD3547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4" name="TextBox 53">
              <a:hlinkClick r:id="rId58" action="ppaction://hlinksldjump"/>
              <a:extLst>
                <a:ext uri="{FF2B5EF4-FFF2-40B4-BE49-F238E27FC236}">
                  <a16:creationId xmlns:a16="http://schemas.microsoft.com/office/drawing/2014/main" id="{0F25E79B-2637-9D45-B5BC-F52E0CA93BC8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5" name="Oval 54">
              <a:hlinkClick r:id="rId58" action="ppaction://hlinksldjump"/>
              <a:extLst>
                <a:ext uri="{FF2B5EF4-FFF2-40B4-BE49-F238E27FC236}">
                  <a16:creationId xmlns:a16="http://schemas.microsoft.com/office/drawing/2014/main" id="{704984A2-2353-1145-B6E3-23791F6DBE1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hlinkClick r:id="rId59" action="ppaction://hlinksldjump"/>
              <a:extLst>
                <a:ext uri="{FF2B5EF4-FFF2-40B4-BE49-F238E27FC236}">
                  <a16:creationId xmlns:a16="http://schemas.microsoft.com/office/drawing/2014/main" id="{3F2F41CB-8FD0-F84E-8EBB-DE25E2D4595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hlinkClick r:id="rId60" action="ppaction://hlinksldjump"/>
              <a:extLst>
                <a:ext uri="{FF2B5EF4-FFF2-40B4-BE49-F238E27FC236}">
                  <a16:creationId xmlns:a16="http://schemas.microsoft.com/office/drawing/2014/main" id="{4CC6EE0F-42C4-0D40-8F97-09137B97534D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61" action="ppaction://hlinksldjump"/>
              <a:extLst>
                <a:ext uri="{FF2B5EF4-FFF2-40B4-BE49-F238E27FC236}">
                  <a16:creationId xmlns:a16="http://schemas.microsoft.com/office/drawing/2014/main" id="{D10609AF-0290-F643-8703-A5A91B05E88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62" action="ppaction://hlinksldjump"/>
              <a:extLst>
                <a:ext uri="{FF2B5EF4-FFF2-40B4-BE49-F238E27FC236}">
                  <a16:creationId xmlns:a16="http://schemas.microsoft.com/office/drawing/2014/main" id="{8A432BDF-7583-1742-9DBA-48EE6FAEEE0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3" action="ppaction://hlinksldjump"/>
              <a:extLst>
                <a:ext uri="{FF2B5EF4-FFF2-40B4-BE49-F238E27FC236}">
                  <a16:creationId xmlns:a16="http://schemas.microsoft.com/office/drawing/2014/main" id="{4E6FE93C-3D44-3E48-B19E-7DBA56F7E85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4" action="ppaction://hlinksldjump"/>
              <a:extLst>
                <a:ext uri="{FF2B5EF4-FFF2-40B4-BE49-F238E27FC236}">
                  <a16:creationId xmlns:a16="http://schemas.microsoft.com/office/drawing/2014/main" id="{A15E7E53-8EBA-FD43-86DB-F01565BBB1C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5" action="ppaction://hlinksldjump"/>
              <a:extLst>
                <a:ext uri="{FF2B5EF4-FFF2-40B4-BE49-F238E27FC236}">
                  <a16:creationId xmlns:a16="http://schemas.microsoft.com/office/drawing/2014/main" id="{F37073AC-E114-E44D-B4F7-F4201DBFDAD3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6" action="ppaction://hlinksldjump"/>
              <a:extLst>
                <a:ext uri="{FF2B5EF4-FFF2-40B4-BE49-F238E27FC236}">
                  <a16:creationId xmlns:a16="http://schemas.microsoft.com/office/drawing/2014/main" id="{BB55B9A5-7DD2-C243-B1E5-6B430573001B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36" name="Oval 14335">
              <a:hlinkClick r:id="rId67" action="ppaction://hlinksldjump"/>
              <a:extLst>
                <a:ext uri="{FF2B5EF4-FFF2-40B4-BE49-F238E27FC236}">
                  <a16:creationId xmlns:a16="http://schemas.microsoft.com/office/drawing/2014/main" id="{9BD423AC-15D1-F04E-B107-F49CD5BB2F5A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1" name="Oval 14340">
              <a:hlinkClick r:id="rId68" action="ppaction://hlinksldjump"/>
              <a:extLst>
                <a:ext uri="{FF2B5EF4-FFF2-40B4-BE49-F238E27FC236}">
                  <a16:creationId xmlns:a16="http://schemas.microsoft.com/office/drawing/2014/main" id="{D492EBC3-C98F-8742-8E3D-44EA0A684664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2" name="Oval 14341">
              <a:hlinkClick r:id="rId69" action="ppaction://hlinksldjump"/>
              <a:extLst>
                <a:ext uri="{FF2B5EF4-FFF2-40B4-BE49-F238E27FC236}">
                  <a16:creationId xmlns:a16="http://schemas.microsoft.com/office/drawing/2014/main" id="{2CAA4082-47BD-7D40-873A-6E7DC0835341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3" name="Oval 14342">
              <a:hlinkClick r:id="rId70" action="ppaction://hlinksldjump"/>
              <a:extLst>
                <a:ext uri="{FF2B5EF4-FFF2-40B4-BE49-F238E27FC236}">
                  <a16:creationId xmlns:a16="http://schemas.microsoft.com/office/drawing/2014/main" id="{559B0892-891D-7F46-BC25-B13470B105CC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4" name="Oval 14343">
              <a:hlinkClick r:id="rId71" action="ppaction://hlinksldjump"/>
              <a:extLst>
                <a:ext uri="{FF2B5EF4-FFF2-40B4-BE49-F238E27FC236}">
                  <a16:creationId xmlns:a16="http://schemas.microsoft.com/office/drawing/2014/main" id="{413E7F1B-9C33-584A-A0DE-620E74B14853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5" name="Oval 14344">
              <a:hlinkClick r:id="rId72" action="ppaction://hlinksldjump"/>
              <a:extLst>
                <a:ext uri="{FF2B5EF4-FFF2-40B4-BE49-F238E27FC236}">
                  <a16:creationId xmlns:a16="http://schemas.microsoft.com/office/drawing/2014/main" id="{C73EFEF4-0D20-284F-BFDF-F252E6A08DC2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6" name="TextBox 14345">
              <a:hlinkClick r:id="rId73" action="ppaction://hlinksldjump"/>
              <a:extLst>
                <a:ext uri="{FF2B5EF4-FFF2-40B4-BE49-F238E27FC236}">
                  <a16:creationId xmlns:a16="http://schemas.microsoft.com/office/drawing/2014/main" id="{AA097535-B54A-FC4D-B74C-3C78CE3AFD15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14347" name="Oval 14346">
              <a:hlinkClick r:id="rId73" action="ppaction://hlinksldjump"/>
              <a:extLst>
                <a:ext uri="{FF2B5EF4-FFF2-40B4-BE49-F238E27FC236}">
                  <a16:creationId xmlns:a16="http://schemas.microsoft.com/office/drawing/2014/main" id="{7FCDC801-C509-B74A-882B-1834934A537F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8" name="Oval 14347">
              <a:hlinkClick r:id="rId74" action="ppaction://hlinksldjump"/>
              <a:extLst>
                <a:ext uri="{FF2B5EF4-FFF2-40B4-BE49-F238E27FC236}">
                  <a16:creationId xmlns:a16="http://schemas.microsoft.com/office/drawing/2014/main" id="{E4DB8322-01CA-CD44-B620-2FA39232BA45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9" name="Oval 14348">
              <a:hlinkClick r:id="rId75" action="ppaction://hlinksldjump"/>
              <a:extLst>
                <a:ext uri="{FF2B5EF4-FFF2-40B4-BE49-F238E27FC236}">
                  <a16:creationId xmlns:a16="http://schemas.microsoft.com/office/drawing/2014/main" id="{F0800E31-CF64-1A44-924D-485EF4C12260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0" name="Oval 14349">
              <a:hlinkClick r:id="rId76" action="ppaction://hlinksldjump"/>
              <a:extLst>
                <a:ext uri="{FF2B5EF4-FFF2-40B4-BE49-F238E27FC236}">
                  <a16:creationId xmlns:a16="http://schemas.microsoft.com/office/drawing/2014/main" id="{C3F050F0-C175-F24F-BC2F-7E8DA00FD784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1" name="Oval 14350">
              <a:hlinkClick r:id="rId77" action="ppaction://hlinksldjump"/>
              <a:extLst>
                <a:ext uri="{FF2B5EF4-FFF2-40B4-BE49-F238E27FC236}">
                  <a16:creationId xmlns:a16="http://schemas.microsoft.com/office/drawing/2014/main" id="{30891B15-E4F3-5C4C-A179-DFB416E72DF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2" name="Oval 14351">
              <a:hlinkClick r:id="rId78" action="ppaction://hlinksldjump"/>
              <a:extLst>
                <a:ext uri="{FF2B5EF4-FFF2-40B4-BE49-F238E27FC236}">
                  <a16:creationId xmlns:a16="http://schemas.microsoft.com/office/drawing/2014/main" id="{39A7FCFE-93C6-DA49-82D6-6C748F3C00B3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3" name="Oval 14352">
              <a:hlinkClick r:id="rId79" action="ppaction://hlinksldjump"/>
              <a:extLst>
                <a:ext uri="{FF2B5EF4-FFF2-40B4-BE49-F238E27FC236}">
                  <a16:creationId xmlns:a16="http://schemas.microsoft.com/office/drawing/2014/main" id="{B0B585FC-03FC-684A-A51A-1CE9427D191E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4" name="Oval 14353">
              <a:hlinkClick r:id="rId80" action="ppaction://hlinksldjump"/>
              <a:extLst>
                <a:ext uri="{FF2B5EF4-FFF2-40B4-BE49-F238E27FC236}">
                  <a16:creationId xmlns:a16="http://schemas.microsoft.com/office/drawing/2014/main" id="{1CC652CA-988E-BA4A-B3DE-9DC6BFFF4C43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5" name="Oval 14354">
              <a:hlinkClick r:id="rId81" action="ppaction://hlinksldjump"/>
              <a:extLst>
                <a:ext uri="{FF2B5EF4-FFF2-40B4-BE49-F238E27FC236}">
                  <a16:creationId xmlns:a16="http://schemas.microsoft.com/office/drawing/2014/main" id="{97BDA17B-6B16-A942-AA4D-608C47ABE18A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6" name="Oval 14355">
              <a:hlinkClick r:id="rId82" action="ppaction://hlinksldjump"/>
              <a:extLst>
                <a:ext uri="{FF2B5EF4-FFF2-40B4-BE49-F238E27FC236}">
                  <a16:creationId xmlns:a16="http://schemas.microsoft.com/office/drawing/2014/main" id="{32F2C0D1-2F99-314D-99F8-226A5B9A6F1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7" name="Oval 14356">
              <a:hlinkClick r:id="rId83" action="ppaction://hlinksldjump"/>
              <a:extLst>
                <a:ext uri="{FF2B5EF4-FFF2-40B4-BE49-F238E27FC236}">
                  <a16:creationId xmlns:a16="http://schemas.microsoft.com/office/drawing/2014/main" id="{32C57E93-A758-EC43-8274-B34CFE117FD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8" name="TextBox 14357">
              <a:hlinkClick r:id="rId84" action="ppaction://hlinksldjump"/>
              <a:extLst>
                <a:ext uri="{FF2B5EF4-FFF2-40B4-BE49-F238E27FC236}">
                  <a16:creationId xmlns:a16="http://schemas.microsoft.com/office/drawing/2014/main" id="{E3D0B850-BC5E-5A4D-B99B-74DC6DE580C7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14359" name="Oval 14358">
              <a:hlinkClick r:id="rId84" action="ppaction://hlinksldjump"/>
              <a:extLst>
                <a:ext uri="{FF2B5EF4-FFF2-40B4-BE49-F238E27FC236}">
                  <a16:creationId xmlns:a16="http://schemas.microsoft.com/office/drawing/2014/main" id="{B7ABF84F-EB0F-B345-BA43-FDB8979562EA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0" name="Oval 14359">
              <a:hlinkClick r:id="rId85" action="ppaction://hlinksldjump"/>
              <a:extLst>
                <a:ext uri="{FF2B5EF4-FFF2-40B4-BE49-F238E27FC236}">
                  <a16:creationId xmlns:a16="http://schemas.microsoft.com/office/drawing/2014/main" id="{57952CD7-48BF-F449-A63B-BD24B58AD667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1" name="Oval 14360">
              <a:hlinkClick r:id="rId86" action="ppaction://hlinksldjump"/>
              <a:extLst>
                <a:ext uri="{FF2B5EF4-FFF2-40B4-BE49-F238E27FC236}">
                  <a16:creationId xmlns:a16="http://schemas.microsoft.com/office/drawing/2014/main" id="{CC89AA36-8695-1245-986B-01421556E89C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2" name="Oval 14361">
              <a:hlinkClick r:id="rId87" action="ppaction://hlinksldjump"/>
              <a:extLst>
                <a:ext uri="{FF2B5EF4-FFF2-40B4-BE49-F238E27FC236}">
                  <a16:creationId xmlns:a16="http://schemas.microsoft.com/office/drawing/2014/main" id="{34686EB4-0D95-5243-8C1C-647E830313CD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3" name="Oval 14362">
              <a:hlinkClick r:id="rId88" action="ppaction://hlinksldjump"/>
              <a:extLst>
                <a:ext uri="{FF2B5EF4-FFF2-40B4-BE49-F238E27FC236}">
                  <a16:creationId xmlns:a16="http://schemas.microsoft.com/office/drawing/2014/main" id="{B481C62B-742C-7040-8050-25396DF321E7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4" name="Oval 14363">
              <a:hlinkClick r:id="rId89" action="ppaction://hlinksldjump"/>
              <a:extLst>
                <a:ext uri="{FF2B5EF4-FFF2-40B4-BE49-F238E27FC236}">
                  <a16:creationId xmlns:a16="http://schemas.microsoft.com/office/drawing/2014/main" id="{DB554108-A091-CC4A-81B8-E03533AA2A2F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5" name="Oval 14364">
              <a:hlinkClick r:id="rId90" action="ppaction://hlinksldjump"/>
              <a:extLst>
                <a:ext uri="{FF2B5EF4-FFF2-40B4-BE49-F238E27FC236}">
                  <a16:creationId xmlns:a16="http://schemas.microsoft.com/office/drawing/2014/main" id="{E988908D-83E5-404A-9D0B-9DFDB541A0C7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6" name="Oval 14365">
              <a:hlinkClick r:id="rId91" action="ppaction://hlinksldjump"/>
              <a:extLst>
                <a:ext uri="{FF2B5EF4-FFF2-40B4-BE49-F238E27FC236}">
                  <a16:creationId xmlns:a16="http://schemas.microsoft.com/office/drawing/2014/main" id="{0D1DE39D-5C4E-6747-8D66-A8ED1ACC5DA3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7" name="Oval 14366">
              <a:hlinkClick r:id="rId92" action="ppaction://hlinksldjump"/>
              <a:extLst>
                <a:ext uri="{FF2B5EF4-FFF2-40B4-BE49-F238E27FC236}">
                  <a16:creationId xmlns:a16="http://schemas.microsoft.com/office/drawing/2014/main" id="{65B557D1-8DF2-6547-B75C-FDCF3E170DCF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8" name="Oval 14367">
              <a:hlinkClick r:id="rId93" action="ppaction://hlinksldjump"/>
              <a:extLst>
                <a:ext uri="{FF2B5EF4-FFF2-40B4-BE49-F238E27FC236}">
                  <a16:creationId xmlns:a16="http://schemas.microsoft.com/office/drawing/2014/main" id="{01675E7E-91FC-DC47-8B9E-17B40D132B81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9" name="Oval 14368">
              <a:hlinkClick r:id="rId94" action="ppaction://hlinksldjump"/>
              <a:extLst>
                <a:ext uri="{FF2B5EF4-FFF2-40B4-BE49-F238E27FC236}">
                  <a16:creationId xmlns:a16="http://schemas.microsoft.com/office/drawing/2014/main" id="{C33520D8-D982-E048-84C5-232134F3A1FB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0" name="Oval 14369">
              <a:hlinkClick r:id="rId95" action="ppaction://hlinksldjump"/>
              <a:extLst>
                <a:ext uri="{FF2B5EF4-FFF2-40B4-BE49-F238E27FC236}">
                  <a16:creationId xmlns:a16="http://schemas.microsoft.com/office/drawing/2014/main" id="{C0952F5A-9CD5-1444-B2C6-C8A7823FBB20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1" name="Oval 14370">
              <a:hlinkClick r:id="rId96" action="ppaction://hlinksldjump"/>
              <a:extLst>
                <a:ext uri="{FF2B5EF4-FFF2-40B4-BE49-F238E27FC236}">
                  <a16:creationId xmlns:a16="http://schemas.microsoft.com/office/drawing/2014/main" id="{F77AEF64-5EC4-6B44-8B28-A63854A1C437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2" name="Oval 14371">
              <a:hlinkClick r:id="rId97" action="ppaction://hlinksldjump"/>
              <a:extLst>
                <a:ext uri="{FF2B5EF4-FFF2-40B4-BE49-F238E27FC236}">
                  <a16:creationId xmlns:a16="http://schemas.microsoft.com/office/drawing/2014/main" id="{D79D2CDD-08DA-644A-ACCB-561F399FAFCF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3" name="Oval 14372">
              <a:hlinkClick r:id="rId98" action="ppaction://hlinksldjump"/>
              <a:extLst>
                <a:ext uri="{FF2B5EF4-FFF2-40B4-BE49-F238E27FC236}">
                  <a16:creationId xmlns:a16="http://schemas.microsoft.com/office/drawing/2014/main" id="{B96F1F5E-C54E-DF49-A666-C65DE896BCD5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4" name="Oval 14373">
              <a:hlinkClick r:id="rId99" action="ppaction://hlinksldjump"/>
              <a:extLst>
                <a:ext uri="{FF2B5EF4-FFF2-40B4-BE49-F238E27FC236}">
                  <a16:creationId xmlns:a16="http://schemas.microsoft.com/office/drawing/2014/main" id="{9BD79603-D757-F94F-904B-97F503535531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5" name="Oval 1437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CA36A370-FA9A-624E-BA98-F28ED7A99053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6" name="Oval 1437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20B7D9C8-30AA-7649-A226-265C7A936264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7" name="TextBox 1437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D6E9046D-576B-F34B-840D-7100EA5A6498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4378" name="Oval 14377">
              <a:hlinkClick r:id="rId102" action="ppaction://hlinksldjump"/>
              <a:extLst>
                <a:ext uri="{FF2B5EF4-FFF2-40B4-BE49-F238E27FC236}">
                  <a16:creationId xmlns:a16="http://schemas.microsoft.com/office/drawing/2014/main" id="{2AABFAAE-31D1-9147-8F95-C6CDD5DB3D4E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9" name="Oval 14378">
              <a:hlinkClick r:id="rId103" action="ppaction://hlinksldjump"/>
              <a:extLst>
                <a:ext uri="{FF2B5EF4-FFF2-40B4-BE49-F238E27FC236}">
                  <a16:creationId xmlns:a16="http://schemas.microsoft.com/office/drawing/2014/main" id="{2F587F4C-D7AF-F847-9828-3C2577376C50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80" name="Oval 14379">
              <a:hlinkClick r:id="rId104" action="ppaction://hlinksldjump"/>
              <a:extLst>
                <a:ext uri="{FF2B5EF4-FFF2-40B4-BE49-F238E27FC236}">
                  <a16:creationId xmlns:a16="http://schemas.microsoft.com/office/drawing/2014/main" id="{FC92D17D-BB12-794F-91D6-374ED27F6447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81" name="Oval 14380">
              <a:hlinkClick r:id="rId105" action="ppaction://hlinksldjump"/>
              <a:extLst>
                <a:ext uri="{FF2B5EF4-FFF2-40B4-BE49-F238E27FC236}">
                  <a16:creationId xmlns:a16="http://schemas.microsoft.com/office/drawing/2014/main" id="{7975AAE2-BABD-9E44-86EF-979A72E2D40A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86376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195453" y="-170492"/>
            <a:ext cx="5254641" cy="1044974"/>
          </a:xfrm>
          <a:ln/>
        </p:spPr>
        <p:txBody>
          <a:bodyPr/>
          <a:lstStyle/>
          <a:p>
            <a:pPr>
              <a:lnSpc>
                <a:spcPct val="81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dirty="0">
                <a:solidFill>
                  <a:schemeClr val="tx1"/>
                </a:solidFill>
              </a:rPr>
              <a:t>R Graphics</a:t>
            </a:r>
            <a:endParaRPr lang="en-GB" sz="3388" dirty="0">
              <a:solidFill>
                <a:schemeClr val="tx1"/>
              </a:solidFill>
            </a:endParaRP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381000" y="1088778"/>
            <a:ext cx="4609217" cy="580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10597" tIns="55300" rIns="110597" bIns="55300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GB" sz="2904" dirty="0">
                <a:solidFill>
                  <a:schemeClr val="tx1"/>
                </a:solidFill>
              </a:rPr>
              <a:t>If you can imagine it…</a:t>
            </a:r>
            <a:endParaRPr lang="en-US" sz="2904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" y="2691373"/>
            <a:ext cx="8839199" cy="34663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63452" y="6119626"/>
            <a:ext cx="4157123" cy="183366"/>
          </a:xfrm>
          <a:prstGeom prst="rect">
            <a:avLst/>
          </a:prstGeom>
          <a:noFill/>
        </p:spPr>
        <p:txBody>
          <a:bodyPr wrap="none" lIns="110597" tIns="55300" rIns="110597" bIns="55300" rtlCol="0">
            <a:spAutoFit/>
          </a:bodyPr>
          <a:lstStyle/>
          <a:p>
            <a:r>
              <a:rPr lang="en-US" sz="1331" dirty="0">
                <a:solidFill>
                  <a:srgbClr val="FFFFFF"/>
                </a:solidFill>
                <a:hlinkClick r:id="rId57"/>
              </a:rPr>
              <a:t>http://rpubs.com/bradleyboehmke/weather_graphic</a:t>
            </a:r>
            <a:r>
              <a:rPr lang="en-US" sz="1331" dirty="0">
                <a:solidFill>
                  <a:srgbClr val="FFFFFF"/>
                </a:solidFill>
              </a:rPr>
              <a:t>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7331518" y="-98110"/>
            <a:ext cx="4451607" cy="25997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00365" y="2586282"/>
            <a:ext cx="5067822" cy="183366"/>
          </a:xfrm>
          <a:prstGeom prst="rect">
            <a:avLst/>
          </a:prstGeom>
          <a:noFill/>
        </p:spPr>
        <p:txBody>
          <a:bodyPr wrap="none" lIns="110597" tIns="55300" rIns="110597" bIns="55300" rtlCol="0">
            <a:spAutoFit/>
          </a:bodyPr>
          <a:lstStyle/>
          <a:p>
            <a:r>
              <a:rPr lang="en-US" sz="1331" dirty="0">
                <a:solidFill>
                  <a:srgbClr val="FFFFFF"/>
                </a:solidFill>
                <a:hlinkClick r:id="rId59"/>
              </a:rPr>
              <a:t>http://blog.revolutionanalytics.com/2009/01/r-graph-gallery.html</a:t>
            </a:r>
            <a:r>
              <a:rPr lang="en-US" sz="1331" dirty="0">
                <a:solidFill>
                  <a:srgbClr val="FFFFFF"/>
                </a:solidFill>
              </a:rPr>
              <a:t>  </a:t>
            </a:r>
          </a:p>
        </p:txBody>
      </p:sp>
      <p:grpSp>
        <p:nvGrpSpPr>
          <p:cNvPr id="15408" name="Group 15407">
            <a:extLst>
              <a:ext uri="{FF2B5EF4-FFF2-40B4-BE49-F238E27FC236}">
                <a16:creationId xmlns:a16="http://schemas.microsoft.com/office/drawing/2014/main" id="{E0F8F77B-FAC4-9248-BF48-BA549C8DF16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8" name="TextBox 57">
              <a:hlinkClick r:id="rId60" action="ppaction://hlinksldjump"/>
              <a:extLst>
                <a:ext uri="{FF2B5EF4-FFF2-40B4-BE49-F238E27FC236}">
                  <a16:creationId xmlns:a16="http://schemas.microsoft.com/office/drawing/2014/main" id="{272952D9-B98C-0E48-B0A3-FA395AFD5B59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9" name="Oval 58">
              <a:hlinkClick r:id="rId60" action="ppaction://hlinksldjump"/>
              <a:extLst>
                <a:ext uri="{FF2B5EF4-FFF2-40B4-BE49-F238E27FC236}">
                  <a16:creationId xmlns:a16="http://schemas.microsoft.com/office/drawing/2014/main" id="{77963F99-D103-2E44-B130-BE9DA1F4AAC4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1" action="ppaction://hlinksldjump"/>
              <a:extLst>
                <a:ext uri="{FF2B5EF4-FFF2-40B4-BE49-F238E27FC236}">
                  <a16:creationId xmlns:a16="http://schemas.microsoft.com/office/drawing/2014/main" id="{F7582515-D128-1F47-A142-F0B81067144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2" action="ppaction://hlinksldjump"/>
              <a:extLst>
                <a:ext uri="{FF2B5EF4-FFF2-40B4-BE49-F238E27FC236}">
                  <a16:creationId xmlns:a16="http://schemas.microsoft.com/office/drawing/2014/main" id="{49C6218C-0D0E-454D-8BFF-BAC8EA0FD3A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3" action="ppaction://hlinksldjump"/>
              <a:extLst>
                <a:ext uri="{FF2B5EF4-FFF2-40B4-BE49-F238E27FC236}">
                  <a16:creationId xmlns:a16="http://schemas.microsoft.com/office/drawing/2014/main" id="{13561389-DF47-A643-B1CC-0A19122143A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4" action="ppaction://hlinksldjump"/>
              <a:extLst>
                <a:ext uri="{FF2B5EF4-FFF2-40B4-BE49-F238E27FC236}">
                  <a16:creationId xmlns:a16="http://schemas.microsoft.com/office/drawing/2014/main" id="{80D0E30E-BCB1-9845-9CB2-945E64A36583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0" name="Oval 15359">
              <a:hlinkClick r:id="rId65" action="ppaction://hlinksldjump"/>
              <a:extLst>
                <a:ext uri="{FF2B5EF4-FFF2-40B4-BE49-F238E27FC236}">
                  <a16:creationId xmlns:a16="http://schemas.microsoft.com/office/drawing/2014/main" id="{5339275C-A088-414F-87C5-4BD97F50647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2" name="Oval 15361">
              <a:hlinkClick r:id="rId66" action="ppaction://hlinksldjump"/>
              <a:extLst>
                <a:ext uri="{FF2B5EF4-FFF2-40B4-BE49-F238E27FC236}">
                  <a16:creationId xmlns:a16="http://schemas.microsoft.com/office/drawing/2014/main" id="{47848554-7E5F-AE43-8CD7-A955289FDA1A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3" name="Oval 15362">
              <a:hlinkClick r:id="rId67" action="ppaction://hlinksldjump"/>
              <a:extLst>
                <a:ext uri="{FF2B5EF4-FFF2-40B4-BE49-F238E27FC236}">
                  <a16:creationId xmlns:a16="http://schemas.microsoft.com/office/drawing/2014/main" id="{C6D9D384-FE55-234F-A1AA-83659F35DBD3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4" name="Oval 15363">
              <a:hlinkClick r:id="rId68" action="ppaction://hlinksldjump"/>
              <a:extLst>
                <a:ext uri="{FF2B5EF4-FFF2-40B4-BE49-F238E27FC236}">
                  <a16:creationId xmlns:a16="http://schemas.microsoft.com/office/drawing/2014/main" id="{CF81BDEF-060B-9642-9231-4FB317F01010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5" name="Oval 15364">
              <a:hlinkClick r:id="rId69" action="ppaction://hlinksldjump"/>
              <a:extLst>
                <a:ext uri="{FF2B5EF4-FFF2-40B4-BE49-F238E27FC236}">
                  <a16:creationId xmlns:a16="http://schemas.microsoft.com/office/drawing/2014/main" id="{9F3AB81E-0F0B-D54A-BFCA-9400F6BDAC9E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6" name="Oval 15365">
              <a:hlinkClick r:id="rId70" action="ppaction://hlinksldjump"/>
              <a:extLst>
                <a:ext uri="{FF2B5EF4-FFF2-40B4-BE49-F238E27FC236}">
                  <a16:creationId xmlns:a16="http://schemas.microsoft.com/office/drawing/2014/main" id="{E167DCEA-6F96-3849-9E7B-B026416600CA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7" name="Oval 15366">
              <a:hlinkClick r:id="rId71" action="ppaction://hlinksldjump"/>
              <a:extLst>
                <a:ext uri="{FF2B5EF4-FFF2-40B4-BE49-F238E27FC236}">
                  <a16:creationId xmlns:a16="http://schemas.microsoft.com/office/drawing/2014/main" id="{B1F25D66-4FCE-074B-87F9-FE23C5B03E77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8" name="Oval 15367">
              <a:hlinkClick r:id="rId72" action="ppaction://hlinksldjump"/>
              <a:extLst>
                <a:ext uri="{FF2B5EF4-FFF2-40B4-BE49-F238E27FC236}">
                  <a16:creationId xmlns:a16="http://schemas.microsoft.com/office/drawing/2014/main" id="{563C09F0-6976-3047-9BFA-6961A75A0ECD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9" name="Oval 15368">
              <a:hlinkClick r:id="rId73" action="ppaction://hlinksldjump"/>
              <a:extLst>
                <a:ext uri="{FF2B5EF4-FFF2-40B4-BE49-F238E27FC236}">
                  <a16:creationId xmlns:a16="http://schemas.microsoft.com/office/drawing/2014/main" id="{119024D6-CB8F-2E44-8312-79A2AA8E811E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1" name="Oval 15370">
              <a:hlinkClick r:id="rId74" action="ppaction://hlinksldjump"/>
              <a:extLst>
                <a:ext uri="{FF2B5EF4-FFF2-40B4-BE49-F238E27FC236}">
                  <a16:creationId xmlns:a16="http://schemas.microsoft.com/office/drawing/2014/main" id="{796996D3-02B4-E54A-BB9C-62880BFC778C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2" name="TextBox 15371">
              <a:hlinkClick r:id="rId75" action="ppaction://hlinksldjump"/>
              <a:extLst>
                <a:ext uri="{FF2B5EF4-FFF2-40B4-BE49-F238E27FC236}">
                  <a16:creationId xmlns:a16="http://schemas.microsoft.com/office/drawing/2014/main" id="{78277AB7-1952-E041-BC9A-E96F4A48E19F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15373" name="Oval 15372">
              <a:hlinkClick r:id="rId75" action="ppaction://hlinksldjump"/>
              <a:extLst>
                <a:ext uri="{FF2B5EF4-FFF2-40B4-BE49-F238E27FC236}">
                  <a16:creationId xmlns:a16="http://schemas.microsoft.com/office/drawing/2014/main" id="{F6EA0BB4-7A3D-324B-950D-F76AB4C63FE8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4" name="Oval 15373">
              <a:hlinkClick r:id="rId76" action="ppaction://hlinksldjump"/>
              <a:extLst>
                <a:ext uri="{FF2B5EF4-FFF2-40B4-BE49-F238E27FC236}">
                  <a16:creationId xmlns:a16="http://schemas.microsoft.com/office/drawing/2014/main" id="{DAE56C6A-3F36-674E-98D2-6F8AED35BE3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5" name="Oval 15374">
              <a:hlinkClick r:id="rId77" action="ppaction://hlinksldjump"/>
              <a:extLst>
                <a:ext uri="{FF2B5EF4-FFF2-40B4-BE49-F238E27FC236}">
                  <a16:creationId xmlns:a16="http://schemas.microsoft.com/office/drawing/2014/main" id="{57546EA5-B688-834A-9A18-B3BC4DC8F8A7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6" name="Oval 15375">
              <a:hlinkClick r:id="rId78" action="ppaction://hlinksldjump"/>
              <a:extLst>
                <a:ext uri="{FF2B5EF4-FFF2-40B4-BE49-F238E27FC236}">
                  <a16:creationId xmlns:a16="http://schemas.microsoft.com/office/drawing/2014/main" id="{9739DCE0-B7F4-5C4D-8AFB-E71050FCD5C3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7" name="Oval 15376">
              <a:hlinkClick r:id="rId79" action="ppaction://hlinksldjump"/>
              <a:extLst>
                <a:ext uri="{FF2B5EF4-FFF2-40B4-BE49-F238E27FC236}">
                  <a16:creationId xmlns:a16="http://schemas.microsoft.com/office/drawing/2014/main" id="{667931D8-9216-A94C-AB23-9A3C2A938DE0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8" name="Oval 15377">
              <a:hlinkClick r:id="rId80" action="ppaction://hlinksldjump"/>
              <a:extLst>
                <a:ext uri="{FF2B5EF4-FFF2-40B4-BE49-F238E27FC236}">
                  <a16:creationId xmlns:a16="http://schemas.microsoft.com/office/drawing/2014/main" id="{23479D5E-F2C1-5A40-9C88-A2C467F8956A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9" name="Oval 15378">
              <a:hlinkClick r:id="rId81" action="ppaction://hlinksldjump"/>
              <a:extLst>
                <a:ext uri="{FF2B5EF4-FFF2-40B4-BE49-F238E27FC236}">
                  <a16:creationId xmlns:a16="http://schemas.microsoft.com/office/drawing/2014/main" id="{8CD075F0-97E5-154D-AB06-809B438C9134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0" name="Oval 15379">
              <a:hlinkClick r:id="rId82" action="ppaction://hlinksldjump"/>
              <a:extLst>
                <a:ext uri="{FF2B5EF4-FFF2-40B4-BE49-F238E27FC236}">
                  <a16:creationId xmlns:a16="http://schemas.microsoft.com/office/drawing/2014/main" id="{D598FB7F-EA03-D948-9ED1-AA7E5AD9CFA4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1" name="Oval 15380">
              <a:hlinkClick r:id="rId83" action="ppaction://hlinksldjump"/>
              <a:extLst>
                <a:ext uri="{FF2B5EF4-FFF2-40B4-BE49-F238E27FC236}">
                  <a16:creationId xmlns:a16="http://schemas.microsoft.com/office/drawing/2014/main" id="{6E55FB66-6603-DD4E-A456-1BAFEFAD6782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2" name="Oval 15381">
              <a:hlinkClick r:id="rId84" action="ppaction://hlinksldjump"/>
              <a:extLst>
                <a:ext uri="{FF2B5EF4-FFF2-40B4-BE49-F238E27FC236}">
                  <a16:creationId xmlns:a16="http://schemas.microsoft.com/office/drawing/2014/main" id="{16BC681A-0D32-D042-A97C-3290ABFD7030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3" name="Oval 15382">
              <a:hlinkClick r:id="rId85" action="ppaction://hlinksldjump"/>
              <a:extLst>
                <a:ext uri="{FF2B5EF4-FFF2-40B4-BE49-F238E27FC236}">
                  <a16:creationId xmlns:a16="http://schemas.microsoft.com/office/drawing/2014/main" id="{BCDFA706-9092-D945-9C85-0656D0CA0E87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4" name="TextBox 15383">
              <a:hlinkClick r:id="rId86" action="ppaction://hlinksldjump"/>
              <a:extLst>
                <a:ext uri="{FF2B5EF4-FFF2-40B4-BE49-F238E27FC236}">
                  <a16:creationId xmlns:a16="http://schemas.microsoft.com/office/drawing/2014/main" id="{B5E626D2-8A30-0545-A7D4-99C037818496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15385" name="Oval 15384">
              <a:hlinkClick r:id="rId86" action="ppaction://hlinksldjump"/>
              <a:extLst>
                <a:ext uri="{FF2B5EF4-FFF2-40B4-BE49-F238E27FC236}">
                  <a16:creationId xmlns:a16="http://schemas.microsoft.com/office/drawing/2014/main" id="{76B5F162-9DB9-7846-9D1A-465EACB82642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6" name="Oval 15385">
              <a:hlinkClick r:id="rId87" action="ppaction://hlinksldjump"/>
              <a:extLst>
                <a:ext uri="{FF2B5EF4-FFF2-40B4-BE49-F238E27FC236}">
                  <a16:creationId xmlns:a16="http://schemas.microsoft.com/office/drawing/2014/main" id="{C8758833-38EE-8741-9188-2054356B8755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7" name="Oval 15386">
              <a:hlinkClick r:id="rId88" action="ppaction://hlinksldjump"/>
              <a:extLst>
                <a:ext uri="{FF2B5EF4-FFF2-40B4-BE49-F238E27FC236}">
                  <a16:creationId xmlns:a16="http://schemas.microsoft.com/office/drawing/2014/main" id="{4A480B93-F914-E44E-AE4A-434802476D68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8" name="Oval 15387">
              <a:hlinkClick r:id="rId89" action="ppaction://hlinksldjump"/>
              <a:extLst>
                <a:ext uri="{FF2B5EF4-FFF2-40B4-BE49-F238E27FC236}">
                  <a16:creationId xmlns:a16="http://schemas.microsoft.com/office/drawing/2014/main" id="{1D4B4092-259A-BB4B-88C0-633914302233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9" name="Oval 15388">
              <a:hlinkClick r:id="rId90" action="ppaction://hlinksldjump"/>
              <a:extLst>
                <a:ext uri="{FF2B5EF4-FFF2-40B4-BE49-F238E27FC236}">
                  <a16:creationId xmlns:a16="http://schemas.microsoft.com/office/drawing/2014/main" id="{DA616917-B452-7E44-8AA1-734C6EE8D4BC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0" name="Oval 15389">
              <a:hlinkClick r:id="rId91" action="ppaction://hlinksldjump"/>
              <a:extLst>
                <a:ext uri="{FF2B5EF4-FFF2-40B4-BE49-F238E27FC236}">
                  <a16:creationId xmlns:a16="http://schemas.microsoft.com/office/drawing/2014/main" id="{569F480E-C92B-364C-8F34-CF697EEC1D5A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1" name="Oval 15390">
              <a:hlinkClick r:id="rId92" action="ppaction://hlinksldjump"/>
              <a:extLst>
                <a:ext uri="{FF2B5EF4-FFF2-40B4-BE49-F238E27FC236}">
                  <a16:creationId xmlns:a16="http://schemas.microsoft.com/office/drawing/2014/main" id="{D51AD134-A22E-6148-A08D-59DDE455F4B2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2" name="Oval 15391">
              <a:hlinkClick r:id="rId93" action="ppaction://hlinksldjump"/>
              <a:extLst>
                <a:ext uri="{FF2B5EF4-FFF2-40B4-BE49-F238E27FC236}">
                  <a16:creationId xmlns:a16="http://schemas.microsoft.com/office/drawing/2014/main" id="{A5105697-D06D-5A44-9447-0C0B60F38303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3" name="Oval 15392">
              <a:hlinkClick r:id="rId94" action="ppaction://hlinksldjump"/>
              <a:extLst>
                <a:ext uri="{FF2B5EF4-FFF2-40B4-BE49-F238E27FC236}">
                  <a16:creationId xmlns:a16="http://schemas.microsoft.com/office/drawing/2014/main" id="{540D40E5-DE1B-2E4F-A4EB-9E8AF454A428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4" name="Oval 15393">
              <a:hlinkClick r:id="rId95" action="ppaction://hlinksldjump"/>
              <a:extLst>
                <a:ext uri="{FF2B5EF4-FFF2-40B4-BE49-F238E27FC236}">
                  <a16:creationId xmlns:a16="http://schemas.microsoft.com/office/drawing/2014/main" id="{FBCC7B9C-328D-C341-9143-D8CC80E3251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5" name="Oval 15394">
              <a:hlinkClick r:id="rId96" action="ppaction://hlinksldjump"/>
              <a:extLst>
                <a:ext uri="{FF2B5EF4-FFF2-40B4-BE49-F238E27FC236}">
                  <a16:creationId xmlns:a16="http://schemas.microsoft.com/office/drawing/2014/main" id="{D336523D-130C-0C45-8526-D30AB6BBE107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6" name="Oval 15395">
              <a:hlinkClick r:id="rId97" action="ppaction://hlinksldjump"/>
              <a:extLst>
                <a:ext uri="{FF2B5EF4-FFF2-40B4-BE49-F238E27FC236}">
                  <a16:creationId xmlns:a16="http://schemas.microsoft.com/office/drawing/2014/main" id="{151B6064-2C69-BA4A-AC0B-F156E18B60F4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7" name="Oval 15396">
              <a:hlinkClick r:id="rId98" action="ppaction://hlinksldjump"/>
              <a:extLst>
                <a:ext uri="{FF2B5EF4-FFF2-40B4-BE49-F238E27FC236}">
                  <a16:creationId xmlns:a16="http://schemas.microsoft.com/office/drawing/2014/main" id="{DADAF214-E2A2-6F4C-8B1A-9BC34D231002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8" name="Oval 15397">
              <a:hlinkClick r:id="rId99" action="ppaction://hlinksldjump"/>
              <a:extLst>
                <a:ext uri="{FF2B5EF4-FFF2-40B4-BE49-F238E27FC236}">
                  <a16:creationId xmlns:a16="http://schemas.microsoft.com/office/drawing/2014/main" id="{FC3A976C-E252-5A45-BD13-B6E6D4FF670E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9" name="Oval 15398">
              <a:hlinkClick r:id="rId100" action="ppaction://hlinksldjump"/>
              <a:extLst>
                <a:ext uri="{FF2B5EF4-FFF2-40B4-BE49-F238E27FC236}">
                  <a16:creationId xmlns:a16="http://schemas.microsoft.com/office/drawing/2014/main" id="{FE9819D2-1E58-0840-8C38-7DD22D9B63B7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00" name="Oval 15399">
              <a:hlinkClick r:id="rId101" action="ppaction://hlinksldjump"/>
              <a:extLst>
                <a:ext uri="{FF2B5EF4-FFF2-40B4-BE49-F238E27FC236}">
                  <a16:creationId xmlns:a16="http://schemas.microsoft.com/office/drawing/2014/main" id="{3CFD8764-EEDB-0D46-A75D-71F0A1B058D7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01" name="Oval 15400">
              <a:hlinkClick r:id="rId102" action="ppaction://hlinksldjump"/>
              <a:extLst>
                <a:ext uri="{FF2B5EF4-FFF2-40B4-BE49-F238E27FC236}">
                  <a16:creationId xmlns:a16="http://schemas.microsoft.com/office/drawing/2014/main" id="{DFA16C73-7175-044F-84F9-5053840351D0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02" name="Oval 15401">
              <a:hlinkClick r:id="rId103" action="ppaction://hlinksldjump"/>
              <a:extLst>
                <a:ext uri="{FF2B5EF4-FFF2-40B4-BE49-F238E27FC236}">
                  <a16:creationId xmlns:a16="http://schemas.microsoft.com/office/drawing/2014/main" id="{2A9699BF-CBFC-5742-BAD6-713553278F6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03" name="TextBox 15402">
              <a:hlinkClick r:id="rId104" action="ppaction://hlinksldjump"/>
              <a:extLst>
                <a:ext uri="{FF2B5EF4-FFF2-40B4-BE49-F238E27FC236}">
                  <a16:creationId xmlns:a16="http://schemas.microsoft.com/office/drawing/2014/main" id="{42368028-9790-2949-9D15-F482B2681E3E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5404" name="Oval 15403">
              <a:hlinkClick r:id="rId104" action="ppaction://hlinksldjump"/>
              <a:extLst>
                <a:ext uri="{FF2B5EF4-FFF2-40B4-BE49-F238E27FC236}">
                  <a16:creationId xmlns:a16="http://schemas.microsoft.com/office/drawing/2014/main" id="{D6154E4D-2B6E-0345-931C-21EB26F26C64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05" name="Oval 15404">
              <a:hlinkClick r:id="rId105" action="ppaction://hlinksldjump"/>
              <a:extLst>
                <a:ext uri="{FF2B5EF4-FFF2-40B4-BE49-F238E27FC236}">
                  <a16:creationId xmlns:a16="http://schemas.microsoft.com/office/drawing/2014/main" id="{76FAF8D8-5599-5B45-A764-A6D3939CDB1E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06" name="Oval 15405">
              <a:hlinkClick r:id="rId106" action="ppaction://hlinksldjump"/>
              <a:extLst>
                <a:ext uri="{FF2B5EF4-FFF2-40B4-BE49-F238E27FC236}">
                  <a16:creationId xmlns:a16="http://schemas.microsoft.com/office/drawing/2014/main" id="{19281475-9C8C-F04D-9F25-B8A5F059947D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07" name="Oval 15406">
              <a:hlinkClick r:id="rId107" action="ppaction://hlinksldjump"/>
              <a:extLst>
                <a:ext uri="{FF2B5EF4-FFF2-40B4-BE49-F238E27FC236}">
                  <a16:creationId xmlns:a16="http://schemas.microsoft.com/office/drawing/2014/main" id="{43680CF4-219B-CF43-98AA-E157C287D67D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240117" y="67409"/>
            <a:ext cx="10953015" cy="914352"/>
          </a:xfrm>
          <a:ln/>
        </p:spPr>
        <p:txBody>
          <a:bodyPr/>
          <a:lstStyle/>
          <a:p>
            <a:pPr>
              <a:lnSpc>
                <a:spcPct val="44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dirty="0"/>
              <a:t>Spatial data in R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idx="1"/>
          </p:nvPr>
        </p:nvSpPr>
        <p:spPr>
          <a:xfrm>
            <a:off x="240117" y="1308318"/>
            <a:ext cx="10953015" cy="5908712"/>
          </a:xfrm>
          <a:ln/>
        </p:spPr>
        <p:txBody>
          <a:bodyPr/>
          <a:lstStyle/>
          <a:p>
            <a:pPr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dirty="0"/>
              <a:t>Packages: </a:t>
            </a:r>
            <a:r>
              <a:rPr lang="en-GB" dirty="0" err="1"/>
              <a:t>sp</a:t>
            </a:r>
            <a:r>
              <a:rPr lang="en-GB" dirty="0"/>
              <a:t>, </a:t>
            </a:r>
            <a:r>
              <a:rPr lang="en-GB" dirty="0" err="1"/>
              <a:t>maptools</a:t>
            </a:r>
            <a:r>
              <a:rPr lang="en-GB" dirty="0"/>
              <a:t>, </a:t>
            </a:r>
            <a:r>
              <a:rPr lang="en-GB" dirty="0" err="1"/>
              <a:t>rgeos</a:t>
            </a:r>
            <a:r>
              <a:rPr lang="en-GB" dirty="0"/>
              <a:t>, raster, </a:t>
            </a:r>
            <a:r>
              <a:rPr lang="en-GB" dirty="0" err="1"/>
              <a:t>ggmap</a:t>
            </a:r>
            <a:r>
              <a:rPr lang="en-GB" dirty="0"/>
              <a:t> </a:t>
            </a:r>
          </a:p>
          <a:p>
            <a:pPr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dirty="0"/>
              <a:t>Examples:</a:t>
            </a:r>
          </a:p>
          <a:p>
            <a:pPr lvl="1"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dirty="0"/>
              <a:t> species range overlays</a:t>
            </a:r>
          </a:p>
          <a:p>
            <a:pPr lvl="1"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endParaRPr lang="en-GB" dirty="0"/>
          </a:p>
          <a:p>
            <a:pPr lvl="1"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endParaRPr lang="en-GB" dirty="0"/>
          </a:p>
          <a:p>
            <a:pPr marL="609493" lvl="1" indent="0">
              <a:buNone/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endParaRPr lang="en-GB" dirty="0"/>
          </a:p>
          <a:p>
            <a:pPr lvl="1"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endParaRPr lang="en-GB" dirty="0"/>
          </a:p>
          <a:p>
            <a:pPr lvl="1"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endParaRPr lang="en-GB" dirty="0"/>
          </a:p>
          <a:p>
            <a:pPr lvl="1"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endParaRPr lang="en-GB" dirty="0"/>
          </a:p>
          <a:p>
            <a:pPr lvl="1"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r>
              <a:rPr lang="en-GB" dirty="0" err="1"/>
              <a:t>Basemaps</a:t>
            </a:r>
            <a:r>
              <a:rPr lang="en-GB" dirty="0"/>
              <a:t> with </a:t>
            </a:r>
            <a:r>
              <a:rPr lang="en-GB" dirty="0" err="1"/>
              <a:t>ggmap</a:t>
            </a:r>
            <a:endParaRPr lang="en-GB" dirty="0"/>
          </a:p>
          <a:p>
            <a:pPr lvl="1">
              <a:tabLst>
                <a:tab pos="549139" algn="l"/>
                <a:tab pos="1102120" algn="l"/>
                <a:tab pos="1655099" algn="l"/>
                <a:tab pos="2208077" algn="l"/>
                <a:tab pos="2761055" algn="l"/>
                <a:tab pos="3314035" algn="l"/>
                <a:tab pos="3867015" algn="l"/>
                <a:tab pos="4419994" algn="l"/>
                <a:tab pos="4972975" algn="l"/>
                <a:tab pos="5525951" algn="l"/>
                <a:tab pos="6078932" algn="l"/>
                <a:tab pos="6631911" algn="l"/>
                <a:tab pos="7184892" algn="l"/>
                <a:tab pos="7737865" algn="l"/>
                <a:tab pos="8290847" algn="l"/>
                <a:tab pos="8843827" algn="l"/>
                <a:tab pos="9396808" algn="l"/>
                <a:tab pos="9949786" algn="l"/>
                <a:tab pos="10502766" algn="l"/>
                <a:tab pos="11055745" algn="l"/>
              </a:tabLst>
            </a:pPr>
            <a:endParaRPr lang="en-GB" dirty="0"/>
          </a:p>
        </p:txBody>
      </p:sp>
      <p:grpSp>
        <p:nvGrpSpPr>
          <p:cNvPr id="2" name="Group 1"/>
          <p:cNvGrpSpPr/>
          <p:nvPr/>
        </p:nvGrpSpPr>
        <p:grpSpPr>
          <a:xfrm>
            <a:off x="1601783" y="2666828"/>
            <a:ext cx="6269842" cy="1777744"/>
            <a:chOff x="1151731" y="2562225"/>
            <a:chExt cx="6707462" cy="1901825"/>
          </a:xfrm>
        </p:grpSpPr>
        <p:pic>
          <p:nvPicPr>
            <p:cNvPr id="16387" name="Picture 3"/>
            <p:cNvPicPr>
              <a:picLocks noChangeAspect="1" noChangeArrowheads="1"/>
            </p:cNvPicPr>
            <p:nvPr/>
          </p:nvPicPr>
          <p:blipFill>
            <a:blip r:embed="rId5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2331" y="2562225"/>
              <a:ext cx="1906862" cy="1901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16388" name="Picture 4"/>
            <p:cNvPicPr>
              <a:picLocks noChangeAspect="1" noChangeArrowheads="1"/>
            </p:cNvPicPr>
            <p:nvPr/>
          </p:nvPicPr>
          <p:blipFill>
            <a:blip r:embed="rId5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731" y="2562225"/>
              <a:ext cx="1911898" cy="1901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16389" name="Picture 5"/>
            <p:cNvPicPr>
              <a:picLocks noChangeAspect="1" noChangeArrowheads="1"/>
            </p:cNvPicPr>
            <p:nvPr/>
          </p:nvPicPr>
          <p:blipFill>
            <a:blip r:embed="rId5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3931" y="2562225"/>
              <a:ext cx="1903839" cy="1893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6390" name="Text Box 6"/>
            <p:cNvSpPr txBox="1">
              <a:spLocks noChangeArrowheads="1"/>
            </p:cNvSpPr>
            <p:nvPr/>
          </p:nvSpPr>
          <p:spPr bwMode="auto">
            <a:xfrm>
              <a:off x="3025875" y="3324225"/>
              <a:ext cx="265933" cy="346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108902" tIns="54451" rIns="108902" bIns="54451"/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1514475" indent="-196850" fontAlgn="base" hangingPunct="0">
                <a:lnSpc>
                  <a:spcPct val="3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1971675" indent="-196850" fontAlgn="base" hangingPunct="0">
                <a:lnSpc>
                  <a:spcPct val="3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2428875" indent="-196850" fontAlgn="base" hangingPunct="0">
                <a:lnSpc>
                  <a:spcPct val="3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2886075" indent="-196850" fontAlgn="base" hangingPunct="0">
                <a:lnSpc>
                  <a:spcPct val="3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44000"/>
                </a:lnSpc>
              </a:pPr>
              <a:r>
                <a:rPr lang="en-GB" sz="3872" b="1" dirty="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16391" name="Text Box 7"/>
            <p:cNvSpPr txBox="1">
              <a:spLocks noChangeArrowheads="1"/>
            </p:cNvSpPr>
            <p:nvPr/>
          </p:nvSpPr>
          <p:spPr bwMode="auto">
            <a:xfrm>
              <a:off x="5393214" y="3324225"/>
              <a:ext cx="265933" cy="346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108902" tIns="54451" rIns="108902" bIns="54451"/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1514475" indent="-196850" fontAlgn="base" hangingPunct="0">
                <a:lnSpc>
                  <a:spcPct val="3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1971675" indent="-196850" fontAlgn="base" hangingPunct="0">
                <a:lnSpc>
                  <a:spcPct val="3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2428875" indent="-196850" fontAlgn="base" hangingPunct="0">
                <a:lnSpc>
                  <a:spcPct val="3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2886075" indent="-196850" fontAlgn="base" hangingPunct="0">
                <a:lnSpc>
                  <a:spcPct val="3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44000"/>
                </a:lnSpc>
              </a:pPr>
              <a:r>
                <a:rPr lang="en-GB" sz="3872" b="1" dirty="0">
                  <a:solidFill>
                    <a:srgbClr val="FF0000"/>
                  </a:solidFill>
                </a:rPr>
                <a:t>=</a:t>
              </a:r>
            </a:p>
          </p:txBody>
        </p:sp>
      </p:grp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5263993" y="4721041"/>
            <a:ext cx="5215263" cy="418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08856" tIns="54427" rIns="108856" bIns="5442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15144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19716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24288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28860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44000"/>
              </a:lnSpc>
            </a:pPr>
            <a:r>
              <a:rPr lang="en-GB" sz="1452" dirty="0">
                <a:solidFill>
                  <a:srgbClr val="FFFFFF"/>
                </a:solidFill>
                <a:hlinkClick r:id="rId59"/>
              </a:rPr>
              <a:t>http://www.nceas.ucsb.edu/</a:t>
            </a:r>
            <a:r>
              <a:rPr lang="en-GB" sz="1452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3" name="Picture 2" descr="Screen Shot 2015-02-17 at 12.08.44 PM.png"/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7667" y="2061877"/>
            <a:ext cx="3232372" cy="32822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88971" y="5884195"/>
            <a:ext cx="5300065" cy="189907"/>
          </a:xfrm>
          <a:prstGeom prst="rect">
            <a:avLst/>
          </a:prstGeom>
          <a:noFill/>
        </p:spPr>
        <p:txBody>
          <a:bodyPr wrap="none" lIns="110597" tIns="55300" rIns="110597" bIns="55300" rtlCol="0">
            <a:spAutoFit/>
          </a:bodyPr>
          <a:lstStyle/>
          <a:p>
            <a:r>
              <a:rPr lang="en-US" sz="1452" dirty="0">
                <a:solidFill>
                  <a:srgbClr val="FFFFFF"/>
                </a:solidFill>
                <a:hlinkClick r:id="rId61"/>
              </a:rPr>
              <a:t>http://journal.r-project.org/archive/2013-1/kahle-wickham.pdf</a:t>
            </a:r>
            <a:r>
              <a:rPr lang="en-US" sz="1452" dirty="0">
                <a:solidFill>
                  <a:srgbClr val="FFFFFF"/>
                </a:solidFill>
              </a:rPr>
              <a:t>  </a:t>
            </a:r>
          </a:p>
        </p:txBody>
      </p:sp>
      <p:grpSp>
        <p:nvGrpSpPr>
          <p:cNvPr id="16437" name="Group 16436">
            <a:extLst>
              <a:ext uri="{FF2B5EF4-FFF2-40B4-BE49-F238E27FC236}">
                <a16:creationId xmlns:a16="http://schemas.microsoft.com/office/drawing/2014/main" id="{474AED1C-C107-2E40-A95B-3C8DE0B1A8C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62" action="ppaction://hlinksldjump"/>
              <a:extLst>
                <a:ext uri="{FF2B5EF4-FFF2-40B4-BE49-F238E27FC236}">
                  <a16:creationId xmlns:a16="http://schemas.microsoft.com/office/drawing/2014/main" id="{261BC3B9-5B4E-F04B-8DD7-54A36F0365EC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62" action="ppaction://hlinksldjump"/>
              <a:extLst>
                <a:ext uri="{FF2B5EF4-FFF2-40B4-BE49-F238E27FC236}">
                  <a16:creationId xmlns:a16="http://schemas.microsoft.com/office/drawing/2014/main" id="{EA6FA5F5-9854-FE42-8BD4-ADA88214A745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63" action="ppaction://hlinksldjump"/>
              <a:extLst>
                <a:ext uri="{FF2B5EF4-FFF2-40B4-BE49-F238E27FC236}">
                  <a16:creationId xmlns:a16="http://schemas.microsoft.com/office/drawing/2014/main" id="{B921E810-B652-154C-8095-ACE06E7241A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4" action="ppaction://hlinksldjump"/>
              <a:extLst>
                <a:ext uri="{FF2B5EF4-FFF2-40B4-BE49-F238E27FC236}">
                  <a16:creationId xmlns:a16="http://schemas.microsoft.com/office/drawing/2014/main" id="{A84E712A-340E-544A-99F6-5E9EC3633814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5" action="ppaction://hlinksldjump"/>
              <a:extLst>
                <a:ext uri="{FF2B5EF4-FFF2-40B4-BE49-F238E27FC236}">
                  <a16:creationId xmlns:a16="http://schemas.microsoft.com/office/drawing/2014/main" id="{1BECE34F-7B6D-C040-9C92-97DFBAB51F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6" action="ppaction://hlinksldjump"/>
              <a:extLst>
                <a:ext uri="{FF2B5EF4-FFF2-40B4-BE49-F238E27FC236}">
                  <a16:creationId xmlns:a16="http://schemas.microsoft.com/office/drawing/2014/main" id="{A356A37F-C3EB-814B-A089-423CB75215D3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7" action="ppaction://hlinksldjump"/>
              <a:extLst>
                <a:ext uri="{FF2B5EF4-FFF2-40B4-BE49-F238E27FC236}">
                  <a16:creationId xmlns:a16="http://schemas.microsoft.com/office/drawing/2014/main" id="{6DAF99AA-73E0-2849-B9B3-0B182D66EEFA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84" name="Oval 16383">
              <a:hlinkClick r:id="rId68" action="ppaction://hlinksldjump"/>
              <a:extLst>
                <a:ext uri="{FF2B5EF4-FFF2-40B4-BE49-F238E27FC236}">
                  <a16:creationId xmlns:a16="http://schemas.microsoft.com/office/drawing/2014/main" id="{5D943C2F-BA40-CC45-A887-B78C848C592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93" name="Oval 16392">
              <a:hlinkClick r:id="rId69" action="ppaction://hlinksldjump"/>
              <a:extLst>
                <a:ext uri="{FF2B5EF4-FFF2-40B4-BE49-F238E27FC236}">
                  <a16:creationId xmlns:a16="http://schemas.microsoft.com/office/drawing/2014/main" id="{E03E5957-0544-734B-9FE0-36F5B161B4B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94" name="Oval 16393">
              <a:hlinkClick r:id="rId70" action="ppaction://hlinksldjump"/>
              <a:extLst>
                <a:ext uri="{FF2B5EF4-FFF2-40B4-BE49-F238E27FC236}">
                  <a16:creationId xmlns:a16="http://schemas.microsoft.com/office/drawing/2014/main" id="{EE2D7F73-26B9-984B-B979-A6EA5ED73317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95" name="Oval 16394">
              <a:hlinkClick r:id="rId71" action="ppaction://hlinksldjump"/>
              <a:extLst>
                <a:ext uri="{FF2B5EF4-FFF2-40B4-BE49-F238E27FC236}">
                  <a16:creationId xmlns:a16="http://schemas.microsoft.com/office/drawing/2014/main" id="{64134A61-C0B8-7A45-980E-34089FD16CF4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96" name="Oval 16395">
              <a:hlinkClick r:id="rId72" action="ppaction://hlinksldjump"/>
              <a:extLst>
                <a:ext uri="{FF2B5EF4-FFF2-40B4-BE49-F238E27FC236}">
                  <a16:creationId xmlns:a16="http://schemas.microsoft.com/office/drawing/2014/main" id="{4D617B37-0C63-9244-9441-89D4D2596469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97" name="Oval 16396">
              <a:hlinkClick r:id="rId73" action="ppaction://hlinksldjump"/>
              <a:extLst>
                <a:ext uri="{FF2B5EF4-FFF2-40B4-BE49-F238E27FC236}">
                  <a16:creationId xmlns:a16="http://schemas.microsoft.com/office/drawing/2014/main" id="{348A77B7-E62D-1042-B4ED-140C0471CF8C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98" name="Oval 16397">
              <a:hlinkClick r:id="rId74" action="ppaction://hlinksldjump"/>
              <a:extLst>
                <a:ext uri="{FF2B5EF4-FFF2-40B4-BE49-F238E27FC236}">
                  <a16:creationId xmlns:a16="http://schemas.microsoft.com/office/drawing/2014/main" id="{295F6EB3-2163-D544-936C-586C946FC0C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99" name="Oval 16398">
              <a:hlinkClick r:id="rId75" action="ppaction://hlinksldjump"/>
              <a:extLst>
                <a:ext uri="{FF2B5EF4-FFF2-40B4-BE49-F238E27FC236}">
                  <a16:creationId xmlns:a16="http://schemas.microsoft.com/office/drawing/2014/main" id="{C3A11EAC-D24E-0549-AB3B-3A6765BD2DE8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00" name="Oval 16399">
              <a:hlinkClick r:id="rId76" action="ppaction://hlinksldjump"/>
              <a:extLst>
                <a:ext uri="{FF2B5EF4-FFF2-40B4-BE49-F238E27FC236}">
                  <a16:creationId xmlns:a16="http://schemas.microsoft.com/office/drawing/2014/main" id="{303EC2C0-405C-4142-85E1-A03CD7B68870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01" name="TextBox 16400">
              <a:hlinkClick r:id="rId77" action="ppaction://hlinksldjump"/>
              <a:extLst>
                <a:ext uri="{FF2B5EF4-FFF2-40B4-BE49-F238E27FC236}">
                  <a16:creationId xmlns:a16="http://schemas.microsoft.com/office/drawing/2014/main" id="{97F4FD6A-4500-9341-A103-71FF3A39C554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16402" name="Oval 16401">
              <a:hlinkClick r:id="rId77" action="ppaction://hlinksldjump"/>
              <a:extLst>
                <a:ext uri="{FF2B5EF4-FFF2-40B4-BE49-F238E27FC236}">
                  <a16:creationId xmlns:a16="http://schemas.microsoft.com/office/drawing/2014/main" id="{21BB0EF6-D414-B54F-A78D-3D55F981EEC4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03" name="Oval 16402">
              <a:hlinkClick r:id="rId78" action="ppaction://hlinksldjump"/>
              <a:extLst>
                <a:ext uri="{FF2B5EF4-FFF2-40B4-BE49-F238E27FC236}">
                  <a16:creationId xmlns:a16="http://schemas.microsoft.com/office/drawing/2014/main" id="{4FA691D5-9F0C-874C-8FB6-DF81B87DE318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04" name="Oval 16403">
              <a:hlinkClick r:id="rId79" action="ppaction://hlinksldjump"/>
              <a:extLst>
                <a:ext uri="{FF2B5EF4-FFF2-40B4-BE49-F238E27FC236}">
                  <a16:creationId xmlns:a16="http://schemas.microsoft.com/office/drawing/2014/main" id="{8FDEB51B-3A0A-CC4E-8BB2-B6C22E55181E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05" name="Oval 16404">
              <a:hlinkClick r:id="rId80" action="ppaction://hlinksldjump"/>
              <a:extLst>
                <a:ext uri="{FF2B5EF4-FFF2-40B4-BE49-F238E27FC236}">
                  <a16:creationId xmlns:a16="http://schemas.microsoft.com/office/drawing/2014/main" id="{1551910C-5D03-FF4B-821C-5BA64ACB74BD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06" name="Oval 16405">
              <a:hlinkClick r:id="rId81" action="ppaction://hlinksldjump"/>
              <a:extLst>
                <a:ext uri="{FF2B5EF4-FFF2-40B4-BE49-F238E27FC236}">
                  <a16:creationId xmlns:a16="http://schemas.microsoft.com/office/drawing/2014/main" id="{6E440AD5-D8F8-CD46-B264-CC71F08D23D3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07" name="Oval 16406">
              <a:hlinkClick r:id="rId82" action="ppaction://hlinksldjump"/>
              <a:extLst>
                <a:ext uri="{FF2B5EF4-FFF2-40B4-BE49-F238E27FC236}">
                  <a16:creationId xmlns:a16="http://schemas.microsoft.com/office/drawing/2014/main" id="{DBFB5A8B-3855-B343-8A57-D3BE96BA7A03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08" name="Oval 16407">
              <a:hlinkClick r:id="rId83" action="ppaction://hlinksldjump"/>
              <a:extLst>
                <a:ext uri="{FF2B5EF4-FFF2-40B4-BE49-F238E27FC236}">
                  <a16:creationId xmlns:a16="http://schemas.microsoft.com/office/drawing/2014/main" id="{B9EA9F5B-481B-034F-8F1B-ADBB0ABEB90F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09" name="Oval 16408">
              <a:hlinkClick r:id="rId84" action="ppaction://hlinksldjump"/>
              <a:extLst>
                <a:ext uri="{FF2B5EF4-FFF2-40B4-BE49-F238E27FC236}">
                  <a16:creationId xmlns:a16="http://schemas.microsoft.com/office/drawing/2014/main" id="{B95494B3-A2E8-7846-B7EA-1E490F97B7BE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0" name="Oval 16409">
              <a:hlinkClick r:id="rId85" action="ppaction://hlinksldjump"/>
              <a:extLst>
                <a:ext uri="{FF2B5EF4-FFF2-40B4-BE49-F238E27FC236}">
                  <a16:creationId xmlns:a16="http://schemas.microsoft.com/office/drawing/2014/main" id="{BE8C8E47-DB5F-2541-BB54-E75A92BC0D0F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1" name="Oval 16410">
              <a:hlinkClick r:id="rId86" action="ppaction://hlinksldjump"/>
              <a:extLst>
                <a:ext uri="{FF2B5EF4-FFF2-40B4-BE49-F238E27FC236}">
                  <a16:creationId xmlns:a16="http://schemas.microsoft.com/office/drawing/2014/main" id="{3C1158AB-1D82-1149-92BE-6402FEFB25F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2" name="Oval 16411">
              <a:hlinkClick r:id="rId87" action="ppaction://hlinksldjump"/>
              <a:extLst>
                <a:ext uri="{FF2B5EF4-FFF2-40B4-BE49-F238E27FC236}">
                  <a16:creationId xmlns:a16="http://schemas.microsoft.com/office/drawing/2014/main" id="{626D2338-A5A0-B346-B323-E3E22EF3D7D7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3" name="TextBox 16412">
              <a:hlinkClick r:id="rId88" action="ppaction://hlinksldjump"/>
              <a:extLst>
                <a:ext uri="{FF2B5EF4-FFF2-40B4-BE49-F238E27FC236}">
                  <a16:creationId xmlns:a16="http://schemas.microsoft.com/office/drawing/2014/main" id="{A7893A8F-E646-4B48-A050-2DD34D1023FA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16414" name="Oval 16413">
              <a:hlinkClick r:id="rId88" action="ppaction://hlinksldjump"/>
              <a:extLst>
                <a:ext uri="{FF2B5EF4-FFF2-40B4-BE49-F238E27FC236}">
                  <a16:creationId xmlns:a16="http://schemas.microsoft.com/office/drawing/2014/main" id="{4F6ABF03-9A32-7A40-AE06-FB87EA63C868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5" name="Oval 16414">
              <a:hlinkClick r:id="rId89" action="ppaction://hlinksldjump"/>
              <a:extLst>
                <a:ext uri="{FF2B5EF4-FFF2-40B4-BE49-F238E27FC236}">
                  <a16:creationId xmlns:a16="http://schemas.microsoft.com/office/drawing/2014/main" id="{680773A6-B2A3-C14E-8871-09F7B5B46E42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6" name="Oval 16415">
              <a:hlinkClick r:id="rId90" action="ppaction://hlinksldjump"/>
              <a:extLst>
                <a:ext uri="{FF2B5EF4-FFF2-40B4-BE49-F238E27FC236}">
                  <a16:creationId xmlns:a16="http://schemas.microsoft.com/office/drawing/2014/main" id="{07C94E47-6E5A-4F44-8B48-B6159CAC6AC8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7" name="Oval 16416">
              <a:hlinkClick r:id="rId91" action="ppaction://hlinksldjump"/>
              <a:extLst>
                <a:ext uri="{FF2B5EF4-FFF2-40B4-BE49-F238E27FC236}">
                  <a16:creationId xmlns:a16="http://schemas.microsoft.com/office/drawing/2014/main" id="{C7DC385C-0A0B-194F-B16B-D4830826922A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8" name="Oval 16417">
              <a:hlinkClick r:id="rId92" action="ppaction://hlinksldjump"/>
              <a:extLst>
                <a:ext uri="{FF2B5EF4-FFF2-40B4-BE49-F238E27FC236}">
                  <a16:creationId xmlns:a16="http://schemas.microsoft.com/office/drawing/2014/main" id="{A0B2E0FB-8B45-7E4E-8EDE-A089BF5E19FB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9" name="Oval 16418">
              <a:hlinkClick r:id="rId93" action="ppaction://hlinksldjump"/>
              <a:extLst>
                <a:ext uri="{FF2B5EF4-FFF2-40B4-BE49-F238E27FC236}">
                  <a16:creationId xmlns:a16="http://schemas.microsoft.com/office/drawing/2014/main" id="{16C4C1C3-6BD0-284B-877F-55F3CD4FA508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0" name="Oval 16419">
              <a:hlinkClick r:id="rId94" action="ppaction://hlinksldjump"/>
              <a:extLst>
                <a:ext uri="{FF2B5EF4-FFF2-40B4-BE49-F238E27FC236}">
                  <a16:creationId xmlns:a16="http://schemas.microsoft.com/office/drawing/2014/main" id="{12C78448-345C-B74B-9688-5AE1E9950F03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1" name="Oval 16420">
              <a:hlinkClick r:id="rId95" action="ppaction://hlinksldjump"/>
              <a:extLst>
                <a:ext uri="{FF2B5EF4-FFF2-40B4-BE49-F238E27FC236}">
                  <a16:creationId xmlns:a16="http://schemas.microsoft.com/office/drawing/2014/main" id="{2901B23F-E819-6749-B798-0973AF1BF0CD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2" name="Oval 16421">
              <a:hlinkClick r:id="rId96" action="ppaction://hlinksldjump"/>
              <a:extLst>
                <a:ext uri="{FF2B5EF4-FFF2-40B4-BE49-F238E27FC236}">
                  <a16:creationId xmlns:a16="http://schemas.microsoft.com/office/drawing/2014/main" id="{9F4EA1A5-C57C-0949-91EF-17308325F7A8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3" name="Oval 16422">
              <a:hlinkClick r:id="rId97" action="ppaction://hlinksldjump"/>
              <a:extLst>
                <a:ext uri="{FF2B5EF4-FFF2-40B4-BE49-F238E27FC236}">
                  <a16:creationId xmlns:a16="http://schemas.microsoft.com/office/drawing/2014/main" id="{AEFC2822-B057-9745-8B02-418E741836B3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4" name="Oval 16423">
              <a:hlinkClick r:id="rId98" action="ppaction://hlinksldjump"/>
              <a:extLst>
                <a:ext uri="{FF2B5EF4-FFF2-40B4-BE49-F238E27FC236}">
                  <a16:creationId xmlns:a16="http://schemas.microsoft.com/office/drawing/2014/main" id="{7B61F96E-180E-BF42-9DB3-8D103F13C783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5" name="Oval 16424">
              <a:hlinkClick r:id="rId99" action="ppaction://hlinksldjump"/>
              <a:extLst>
                <a:ext uri="{FF2B5EF4-FFF2-40B4-BE49-F238E27FC236}">
                  <a16:creationId xmlns:a16="http://schemas.microsoft.com/office/drawing/2014/main" id="{2CE784B5-234C-C941-8DD7-47DF248D2307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6" name="Oval 16425">
              <a:hlinkClick r:id="rId100" action="ppaction://hlinksldjump"/>
              <a:extLst>
                <a:ext uri="{FF2B5EF4-FFF2-40B4-BE49-F238E27FC236}">
                  <a16:creationId xmlns:a16="http://schemas.microsoft.com/office/drawing/2014/main" id="{11F6297F-1323-C543-95EA-8A041115919F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7" name="Oval 16426">
              <a:hlinkClick r:id="rId101" action="ppaction://hlinksldjump"/>
              <a:extLst>
                <a:ext uri="{FF2B5EF4-FFF2-40B4-BE49-F238E27FC236}">
                  <a16:creationId xmlns:a16="http://schemas.microsoft.com/office/drawing/2014/main" id="{0CD66394-03C7-424C-89C8-7C29D08BA52D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8" name="Oval 16427">
              <a:hlinkClick r:id="rId102" action="ppaction://hlinksldjump"/>
              <a:extLst>
                <a:ext uri="{FF2B5EF4-FFF2-40B4-BE49-F238E27FC236}">
                  <a16:creationId xmlns:a16="http://schemas.microsoft.com/office/drawing/2014/main" id="{38288E9F-0447-3D4E-8CD4-73A3D9B3C9E6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9" name="Oval 16428">
              <a:hlinkClick r:id="rId103" action="ppaction://hlinksldjump"/>
              <a:extLst>
                <a:ext uri="{FF2B5EF4-FFF2-40B4-BE49-F238E27FC236}">
                  <a16:creationId xmlns:a16="http://schemas.microsoft.com/office/drawing/2014/main" id="{5E181AC7-D8E3-4A42-A835-09E52C2FC271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30" name="Oval 16429">
              <a:hlinkClick r:id="rId104" action="ppaction://hlinksldjump"/>
              <a:extLst>
                <a:ext uri="{FF2B5EF4-FFF2-40B4-BE49-F238E27FC236}">
                  <a16:creationId xmlns:a16="http://schemas.microsoft.com/office/drawing/2014/main" id="{BD8FD606-0075-BB4F-A5A2-6A9BBFE71275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31" name="Oval 16430">
              <a:hlinkClick r:id="rId105" action="ppaction://hlinksldjump"/>
              <a:extLst>
                <a:ext uri="{FF2B5EF4-FFF2-40B4-BE49-F238E27FC236}">
                  <a16:creationId xmlns:a16="http://schemas.microsoft.com/office/drawing/2014/main" id="{3D382E5C-BC31-9E4B-B44E-E32F6817090F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32" name="TextBox 16431">
              <a:hlinkClick r:id="rId106" action="ppaction://hlinksldjump"/>
              <a:extLst>
                <a:ext uri="{FF2B5EF4-FFF2-40B4-BE49-F238E27FC236}">
                  <a16:creationId xmlns:a16="http://schemas.microsoft.com/office/drawing/2014/main" id="{54429CC5-C79C-BD4A-8DB6-8DB2CF58C7E2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6433" name="Oval 16432">
              <a:hlinkClick r:id="rId106" action="ppaction://hlinksldjump"/>
              <a:extLst>
                <a:ext uri="{FF2B5EF4-FFF2-40B4-BE49-F238E27FC236}">
                  <a16:creationId xmlns:a16="http://schemas.microsoft.com/office/drawing/2014/main" id="{BD93E672-1E17-0541-A33E-3704C2E154DE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34" name="Oval 16433">
              <a:hlinkClick r:id="rId107" action="ppaction://hlinksldjump"/>
              <a:extLst>
                <a:ext uri="{FF2B5EF4-FFF2-40B4-BE49-F238E27FC236}">
                  <a16:creationId xmlns:a16="http://schemas.microsoft.com/office/drawing/2014/main" id="{E74BECC7-2CEF-FE4C-955B-E0129901E547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35" name="Oval 16434">
              <a:hlinkClick r:id="rId108" action="ppaction://hlinksldjump"/>
              <a:extLst>
                <a:ext uri="{FF2B5EF4-FFF2-40B4-BE49-F238E27FC236}">
                  <a16:creationId xmlns:a16="http://schemas.microsoft.com/office/drawing/2014/main" id="{9BB69152-2594-4E43-89FD-E9FC15A623AB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36" name="Oval 16435">
              <a:hlinkClick r:id="rId109" action="ppaction://hlinksldjump"/>
              <a:extLst>
                <a:ext uri="{FF2B5EF4-FFF2-40B4-BE49-F238E27FC236}">
                  <a16:creationId xmlns:a16="http://schemas.microsoft.com/office/drawing/2014/main" id="{CDF7829A-85D6-924F-94CB-A5926638195C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1"/>
          <p:cNvSpPr>
            <a:spLocks noChangeArrowheads="1"/>
          </p:cNvSpPr>
          <p:nvPr/>
        </p:nvSpPr>
        <p:spPr bwMode="auto">
          <a:xfrm>
            <a:off x="973905" y="3238838"/>
            <a:ext cx="1675031" cy="1538646"/>
          </a:xfrm>
          <a:prstGeom prst="flowChartInputOutput">
            <a:avLst/>
          </a:prstGeom>
          <a:solidFill>
            <a:srgbClr val="E6E6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08856" tIns="54427" rIns="108856" bIns="54427" anchor="ctr"/>
          <a:lstStyle/>
          <a:p>
            <a:pPr algn="ctr">
              <a:lnSpc>
                <a:spcPct val="87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sz="2904" b="1" dirty="0">
                <a:solidFill>
                  <a:srgbClr val="000000"/>
                </a:solidFill>
              </a:rPr>
              <a:t>Data</a:t>
            </a:r>
          </a:p>
        </p:txBody>
      </p:sp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5395830" y="3160076"/>
            <a:ext cx="2489496" cy="553221"/>
          </a:xfrm>
          <a:prstGeom prst="flowChartProcess">
            <a:avLst/>
          </a:prstGeom>
          <a:solidFill>
            <a:srgbClr val="E6E6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08856" tIns="54427" rIns="108856" bIns="54427" anchor="ctr"/>
          <a:lstStyle/>
          <a:p>
            <a:pPr algn="ctr">
              <a:lnSpc>
                <a:spcPct val="87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sz="2904" b="1">
                <a:solidFill>
                  <a:srgbClr val="000000"/>
                </a:solidFill>
              </a:rPr>
              <a:t>Processor #1</a:t>
            </a: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5395830" y="3761324"/>
            <a:ext cx="2489496" cy="493673"/>
          </a:xfrm>
          <a:prstGeom prst="flowChartProcess">
            <a:avLst/>
          </a:prstGeom>
          <a:solidFill>
            <a:srgbClr val="E6E6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08856" tIns="54427" rIns="108856" bIns="54427" anchor="ctr"/>
          <a:lstStyle/>
          <a:p>
            <a:pPr algn="ctr">
              <a:lnSpc>
                <a:spcPct val="87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sz="2904" b="1">
                <a:solidFill>
                  <a:srgbClr val="000000"/>
                </a:solidFill>
              </a:rPr>
              <a:t>Processor #2</a:t>
            </a: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5395830" y="4295337"/>
            <a:ext cx="2489496" cy="478305"/>
          </a:xfrm>
          <a:prstGeom prst="flowChartProcess">
            <a:avLst/>
          </a:prstGeom>
          <a:solidFill>
            <a:srgbClr val="E6E6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08856" tIns="54427" rIns="108856" bIns="54427" anchor="ctr"/>
          <a:lstStyle/>
          <a:p>
            <a:pPr algn="ctr">
              <a:lnSpc>
                <a:spcPct val="87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sz="2904" b="1">
                <a:solidFill>
                  <a:srgbClr val="000000"/>
                </a:solidFill>
              </a:rPr>
              <a:t>Processor #3</a:t>
            </a:r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2998538" y="3192736"/>
            <a:ext cx="1383053" cy="1630850"/>
          </a:xfrm>
          <a:prstGeom prst="flowChartDocument">
            <a:avLst/>
          </a:prstGeom>
          <a:solidFill>
            <a:srgbClr val="E6E6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08856" tIns="54427" rIns="108856" bIns="54427" anchor="ctr"/>
          <a:lstStyle/>
          <a:p>
            <a:pPr algn="ctr">
              <a:lnSpc>
                <a:spcPct val="87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sz="2904" b="1">
                <a:solidFill>
                  <a:srgbClr val="000000"/>
                </a:solidFill>
              </a:rPr>
              <a:t>Script</a:t>
            </a:r>
          </a:p>
        </p:txBody>
      </p:sp>
      <p:cxnSp>
        <p:nvCxnSpPr>
          <p:cNvPr id="19462" name="AutoShape 6"/>
          <p:cNvCxnSpPr>
            <a:cxnSpLocks noChangeShapeType="1"/>
            <a:stCxn id="19457" idx="5"/>
            <a:endCxn id="19461" idx="1"/>
          </p:cNvCxnSpPr>
          <p:nvPr/>
        </p:nvCxnSpPr>
        <p:spPr bwMode="auto">
          <a:xfrm>
            <a:off x="2477977" y="4007201"/>
            <a:ext cx="520567" cy="1920"/>
          </a:xfrm>
          <a:prstGeom prst="bentConnector3">
            <a:avLst>
              <a:gd name="adj1" fmla="val 50000"/>
            </a:avLst>
          </a:prstGeom>
          <a:noFill/>
          <a:ln w="36720">
            <a:solidFill>
              <a:srgbClr val="7083C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19463" name="AutoShape 7"/>
          <p:cNvCxnSpPr>
            <a:cxnSpLocks noChangeShapeType="1"/>
            <a:stCxn id="19461" idx="3"/>
            <a:endCxn id="19458" idx="1"/>
          </p:cNvCxnSpPr>
          <p:nvPr/>
        </p:nvCxnSpPr>
        <p:spPr bwMode="auto">
          <a:xfrm flipV="1">
            <a:off x="4381597" y="3436684"/>
            <a:ext cx="1014239" cy="570510"/>
          </a:xfrm>
          <a:prstGeom prst="bentConnector3">
            <a:avLst>
              <a:gd name="adj1" fmla="val 50000"/>
            </a:avLst>
          </a:prstGeom>
          <a:noFill/>
          <a:ln w="36720">
            <a:solidFill>
              <a:srgbClr val="7083C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19464" name="AutoShape 8"/>
          <p:cNvCxnSpPr>
            <a:cxnSpLocks noChangeShapeType="1"/>
            <a:stCxn id="19461" idx="3"/>
            <a:endCxn id="19459" idx="1"/>
          </p:cNvCxnSpPr>
          <p:nvPr/>
        </p:nvCxnSpPr>
        <p:spPr bwMode="auto">
          <a:xfrm>
            <a:off x="4381597" y="4007201"/>
            <a:ext cx="1014239" cy="1920"/>
          </a:xfrm>
          <a:prstGeom prst="bentConnector3">
            <a:avLst>
              <a:gd name="adj1" fmla="val 50000"/>
            </a:avLst>
          </a:prstGeom>
          <a:noFill/>
          <a:ln w="36720">
            <a:solidFill>
              <a:srgbClr val="7083C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19465" name="AutoShape 9"/>
          <p:cNvCxnSpPr>
            <a:cxnSpLocks noChangeShapeType="1"/>
            <a:stCxn id="19461" idx="3"/>
            <a:endCxn id="19460" idx="1"/>
          </p:cNvCxnSpPr>
          <p:nvPr/>
        </p:nvCxnSpPr>
        <p:spPr bwMode="auto">
          <a:xfrm>
            <a:off x="4381597" y="4007194"/>
            <a:ext cx="1014239" cy="526329"/>
          </a:xfrm>
          <a:prstGeom prst="bentConnector3">
            <a:avLst>
              <a:gd name="adj1" fmla="val 50000"/>
            </a:avLst>
          </a:prstGeom>
          <a:noFill/>
          <a:ln w="36720">
            <a:solidFill>
              <a:srgbClr val="7083C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19466" name="AutoShape 10"/>
          <p:cNvSpPr>
            <a:spLocks noChangeArrowheads="1"/>
          </p:cNvSpPr>
          <p:nvPr/>
        </p:nvSpPr>
        <p:spPr bwMode="auto">
          <a:xfrm>
            <a:off x="8705553" y="2764366"/>
            <a:ext cx="1936275" cy="2489496"/>
          </a:xfrm>
          <a:prstGeom prst="flowChartTerminator">
            <a:avLst/>
          </a:prstGeom>
          <a:solidFill>
            <a:srgbClr val="E6E6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08856" tIns="54427" rIns="108856" bIns="54427" anchor="ctr"/>
          <a:lstStyle/>
          <a:p>
            <a:pPr algn="ctr">
              <a:lnSpc>
                <a:spcPct val="87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sz="2904" b="1">
                <a:solidFill>
                  <a:srgbClr val="000000"/>
                </a:solidFill>
              </a:rPr>
              <a:t>Output</a:t>
            </a:r>
          </a:p>
        </p:txBody>
      </p:sp>
      <p:cxnSp>
        <p:nvCxnSpPr>
          <p:cNvPr id="19467" name="AutoShape 11"/>
          <p:cNvCxnSpPr>
            <a:cxnSpLocks noChangeShapeType="1"/>
            <a:stCxn id="19458" idx="3"/>
            <a:endCxn id="19466" idx="1"/>
          </p:cNvCxnSpPr>
          <p:nvPr/>
        </p:nvCxnSpPr>
        <p:spPr bwMode="auto">
          <a:xfrm>
            <a:off x="7885326" y="3436692"/>
            <a:ext cx="822148" cy="572430"/>
          </a:xfrm>
          <a:prstGeom prst="bentConnector3">
            <a:avLst>
              <a:gd name="adj1" fmla="val 50000"/>
            </a:avLst>
          </a:prstGeom>
          <a:noFill/>
          <a:ln w="36720">
            <a:solidFill>
              <a:srgbClr val="7083C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19468" name="AutoShape 12"/>
          <p:cNvCxnSpPr>
            <a:cxnSpLocks noChangeShapeType="1"/>
            <a:stCxn id="19459" idx="3"/>
            <a:endCxn id="19466" idx="1"/>
          </p:cNvCxnSpPr>
          <p:nvPr/>
        </p:nvCxnSpPr>
        <p:spPr bwMode="auto">
          <a:xfrm>
            <a:off x="7885326" y="4007201"/>
            <a:ext cx="822148" cy="1920"/>
          </a:xfrm>
          <a:prstGeom prst="bentConnector3">
            <a:avLst>
              <a:gd name="adj1" fmla="val 50000"/>
            </a:avLst>
          </a:prstGeom>
          <a:noFill/>
          <a:ln w="36720">
            <a:solidFill>
              <a:srgbClr val="7083C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19469" name="AutoShape 13"/>
          <p:cNvCxnSpPr>
            <a:cxnSpLocks noChangeShapeType="1"/>
            <a:stCxn id="19460" idx="3"/>
            <a:endCxn id="19466" idx="1"/>
          </p:cNvCxnSpPr>
          <p:nvPr/>
        </p:nvCxnSpPr>
        <p:spPr bwMode="auto">
          <a:xfrm flipV="1">
            <a:off x="7885326" y="4009120"/>
            <a:ext cx="822148" cy="524408"/>
          </a:xfrm>
          <a:prstGeom prst="bentConnector3">
            <a:avLst>
              <a:gd name="adj1" fmla="val 50000"/>
            </a:avLst>
          </a:prstGeom>
          <a:noFill/>
          <a:ln w="36720">
            <a:solidFill>
              <a:srgbClr val="7083C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19470" name="Rectangle 14"/>
          <p:cNvSpPr>
            <a:spLocks noGrp="1" noChangeArrowheads="1"/>
          </p:cNvSpPr>
          <p:nvPr>
            <p:ph type="title"/>
          </p:nvPr>
        </p:nvSpPr>
        <p:spPr>
          <a:xfrm>
            <a:off x="228600" y="168269"/>
            <a:ext cx="10972224" cy="870170"/>
          </a:xfrm>
          <a:ln/>
        </p:spPr>
        <p:txBody>
          <a:bodyPr>
            <a:normAutofit/>
          </a:bodyPr>
          <a:lstStyle/>
          <a:p>
            <a:pPr>
              <a:lnSpc>
                <a:spcPct val="87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dirty="0"/>
              <a:t>Parallel Processing</a:t>
            </a:r>
          </a:p>
        </p:txBody>
      </p:sp>
      <p:sp>
        <p:nvSpPr>
          <p:cNvPr id="19471" name="Rectangle 15"/>
          <p:cNvSpPr>
            <a:spLocks noGrp="1" noChangeArrowheads="1"/>
          </p:cNvSpPr>
          <p:nvPr>
            <p:ph idx="1"/>
          </p:nvPr>
        </p:nvSpPr>
        <p:spPr>
          <a:xfrm>
            <a:off x="564747" y="1400522"/>
            <a:ext cx="10972224" cy="5929842"/>
          </a:xfrm>
          <a:ln/>
        </p:spPr>
        <p:txBody>
          <a:bodyPr/>
          <a:lstStyle/>
          <a:p>
            <a:pPr marL="0" indent="0">
              <a:lnSpc>
                <a:spcPct val="87000"/>
              </a:lnSpc>
              <a:buClr>
                <a:srgbClr val="000000"/>
              </a:buClr>
              <a:tabLst>
                <a:tab pos="53762" algn="l"/>
                <a:tab pos="606741" algn="l"/>
                <a:tab pos="1159722" algn="l"/>
                <a:tab pos="1712701" algn="l"/>
                <a:tab pos="2265678" algn="l"/>
                <a:tab pos="2818657" algn="l"/>
                <a:tab pos="3371637" algn="l"/>
                <a:tab pos="3924617" algn="l"/>
                <a:tab pos="4477595" algn="l"/>
                <a:tab pos="5030576" algn="l"/>
                <a:tab pos="5583556" algn="l"/>
                <a:tab pos="6136534" algn="l"/>
                <a:tab pos="6689513" algn="l"/>
                <a:tab pos="7242493" algn="l"/>
                <a:tab pos="7795472" algn="l"/>
                <a:tab pos="8348451" algn="l"/>
                <a:tab pos="8901428" algn="l"/>
                <a:tab pos="9454409" algn="l"/>
                <a:tab pos="10007387" algn="l"/>
                <a:tab pos="10560368" algn="l"/>
              </a:tabLst>
            </a:pPr>
            <a:r>
              <a:rPr lang="en-GB" sz="2904" b="1" dirty="0"/>
              <a:t>For </a:t>
            </a:r>
            <a:r>
              <a:rPr lang="en-GB" sz="2904" b="1" dirty="0">
                <a:solidFill>
                  <a:srgbClr val="FF0000"/>
                </a:solidFill>
              </a:rPr>
              <a:t>BIG </a:t>
            </a:r>
            <a:r>
              <a:rPr lang="en-GB" sz="2904" b="1" dirty="0"/>
              <a:t>jobs:</a:t>
            </a:r>
          </a:p>
          <a:p>
            <a:pPr marL="0" indent="0">
              <a:lnSpc>
                <a:spcPct val="87000"/>
              </a:lnSpc>
              <a:buClr>
                <a:srgbClr val="000000"/>
              </a:buClr>
              <a:tabLst>
                <a:tab pos="53762" algn="l"/>
                <a:tab pos="606741" algn="l"/>
                <a:tab pos="1159722" algn="l"/>
                <a:tab pos="1712701" algn="l"/>
                <a:tab pos="2265678" algn="l"/>
                <a:tab pos="2818657" algn="l"/>
                <a:tab pos="3371637" algn="l"/>
                <a:tab pos="3924617" algn="l"/>
                <a:tab pos="4477595" algn="l"/>
                <a:tab pos="5030576" algn="l"/>
                <a:tab pos="5583556" algn="l"/>
                <a:tab pos="6136534" algn="l"/>
                <a:tab pos="6689513" algn="l"/>
                <a:tab pos="7242493" algn="l"/>
                <a:tab pos="7795472" algn="l"/>
                <a:tab pos="8348451" algn="l"/>
                <a:tab pos="8901428" algn="l"/>
                <a:tab pos="9454409" algn="l"/>
                <a:tab pos="10007387" algn="l"/>
                <a:tab pos="10560368" algn="l"/>
              </a:tabLst>
            </a:pPr>
            <a:r>
              <a:rPr lang="en-GB" sz="2904" dirty="0"/>
              <a:t>multi-core processors / high performance computing with </a:t>
            </a:r>
            <a:r>
              <a:rPr lang="en-GB" sz="2904" dirty="0" err="1"/>
              <a:t>foreach</a:t>
            </a:r>
            <a:r>
              <a:rPr lang="en-GB" sz="2904" dirty="0"/>
              <a:t>.</a:t>
            </a:r>
          </a:p>
          <a:p>
            <a:pPr marL="0" indent="0">
              <a:lnSpc>
                <a:spcPct val="87000"/>
              </a:lnSpc>
              <a:buClr>
                <a:srgbClr val="000000"/>
              </a:buClr>
              <a:buNone/>
              <a:tabLst>
                <a:tab pos="53762" algn="l"/>
                <a:tab pos="606741" algn="l"/>
                <a:tab pos="1159722" algn="l"/>
                <a:tab pos="1712701" algn="l"/>
                <a:tab pos="2265678" algn="l"/>
                <a:tab pos="2818657" algn="l"/>
                <a:tab pos="3371637" algn="l"/>
                <a:tab pos="3924617" algn="l"/>
                <a:tab pos="4477595" algn="l"/>
                <a:tab pos="5030576" algn="l"/>
                <a:tab pos="5583556" algn="l"/>
                <a:tab pos="6136534" algn="l"/>
                <a:tab pos="6689513" algn="l"/>
                <a:tab pos="7242493" algn="l"/>
                <a:tab pos="7795472" algn="l"/>
                <a:tab pos="8348451" algn="l"/>
                <a:tab pos="8901428" algn="l"/>
                <a:tab pos="9454409" algn="l"/>
                <a:tab pos="10007387" algn="l"/>
                <a:tab pos="10560368" algn="l"/>
              </a:tabLst>
            </a:pPr>
            <a:endParaRPr lang="en-GB" sz="2904" dirty="0"/>
          </a:p>
        </p:txBody>
      </p:sp>
      <p:grpSp>
        <p:nvGrpSpPr>
          <p:cNvPr id="19513" name="Group 19512">
            <a:extLst>
              <a:ext uri="{FF2B5EF4-FFF2-40B4-BE49-F238E27FC236}">
                <a16:creationId xmlns:a16="http://schemas.microsoft.com/office/drawing/2014/main" id="{1CC76F1B-F85A-7C42-B4E9-BDEE541B09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4" name="TextBox 53">
              <a:hlinkClick r:id="rId56" action="ppaction://hlinksldjump"/>
              <a:extLst>
                <a:ext uri="{FF2B5EF4-FFF2-40B4-BE49-F238E27FC236}">
                  <a16:creationId xmlns:a16="http://schemas.microsoft.com/office/drawing/2014/main" id="{1F54131F-75D6-784F-BB94-73EE66F3B914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5" name="Oval 54">
              <a:hlinkClick r:id="rId56" action="ppaction://hlinksldjump"/>
              <a:extLst>
                <a:ext uri="{FF2B5EF4-FFF2-40B4-BE49-F238E27FC236}">
                  <a16:creationId xmlns:a16="http://schemas.microsoft.com/office/drawing/2014/main" id="{15531B9C-097F-5643-B322-6B4FC5FCE3B3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hlinkClick r:id="rId57" action="ppaction://hlinksldjump"/>
              <a:extLst>
                <a:ext uri="{FF2B5EF4-FFF2-40B4-BE49-F238E27FC236}">
                  <a16:creationId xmlns:a16="http://schemas.microsoft.com/office/drawing/2014/main" id="{CA936638-EEF2-B14F-B4AB-F8CDCD523676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hlinkClick r:id="rId58" action="ppaction://hlinksldjump"/>
              <a:extLst>
                <a:ext uri="{FF2B5EF4-FFF2-40B4-BE49-F238E27FC236}">
                  <a16:creationId xmlns:a16="http://schemas.microsoft.com/office/drawing/2014/main" id="{78008888-6A80-5844-AFB2-5AE9BEAE923B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9" action="ppaction://hlinksldjump"/>
              <a:extLst>
                <a:ext uri="{FF2B5EF4-FFF2-40B4-BE49-F238E27FC236}">
                  <a16:creationId xmlns:a16="http://schemas.microsoft.com/office/drawing/2014/main" id="{04FB2E9B-24C1-3F44-84E1-166E890DECF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60" action="ppaction://hlinksldjump"/>
              <a:extLst>
                <a:ext uri="{FF2B5EF4-FFF2-40B4-BE49-F238E27FC236}">
                  <a16:creationId xmlns:a16="http://schemas.microsoft.com/office/drawing/2014/main" id="{6CF7D33F-8377-F94B-BE32-91AE3E1FBBF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1" action="ppaction://hlinksldjump"/>
              <a:extLst>
                <a:ext uri="{FF2B5EF4-FFF2-40B4-BE49-F238E27FC236}">
                  <a16:creationId xmlns:a16="http://schemas.microsoft.com/office/drawing/2014/main" id="{5729F286-31FD-FA43-A48F-21218AC9428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2" action="ppaction://hlinksldjump"/>
              <a:extLst>
                <a:ext uri="{FF2B5EF4-FFF2-40B4-BE49-F238E27FC236}">
                  <a16:creationId xmlns:a16="http://schemas.microsoft.com/office/drawing/2014/main" id="{71ED87BE-1BB0-C747-A7B7-2858B844E7BA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3" action="ppaction://hlinksldjump"/>
              <a:extLst>
                <a:ext uri="{FF2B5EF4-FFF2-40B4-BE49-F238E27FC236}">
                  <a16:creationId xmlns:a16="http://schemas.microsoft.com/office/drawing/2014/main" id="{AC26C7BB-E075-324E-A734-281289611F23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4" action="ppaction://hlinksldjump"/>
              <a:extLst>
                <a:ext uri="{FF2B5EF4-FFF2-40B4-BE49-F238E27FC236}">
                  <a16:creationId xmlns:a16="http://schemas.microsoft.com/office/drawing/2014/main" id="{12F9DFA5-99B5-A64A-BDF3-46124D13CB2A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56" name="Oval 19455">
              <a:hlinkClick r:id="rId65" action="ppaction://hlinksldjump"/>
              <a:extLst>
                <a:ext uri="{FF2B5EF4-FFF2-40B4-BE49-F238E27FC236}">
                  <a16:creationId xmlns:a16="http://schemas.microsoft.com/office/drawing/2014/main" id="{AC7D61C3-9C3F-2840-A86B-BC4FD9F414B5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72" name="Oval 19471">
              <a:hlinkClick r:id="rId66" action="ppaction://hlinksldjump"/>
              <a:extLst>
                <a:ext uri="{FF2B5EF4-FFF2-40B4-BE49-F238E27FC236}">
                  <a16:creationId xmlns:a16="http://schemas.microsoft.com/office/drawing/2014/main" id="{6DC23C03-2164-7644-9440-37D8BE4F521B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73" name="Oval 19472">
              <a:hlinkClick r:id="rId67" action="ppaction://hlinksldjump"/>
              <a:extLst>
                <a:ext uri="{FF2B5EF4-FFF2-40B4-BE49-F238E27FC236}">
                  <a16:creationId xmlns:a16="http://schemas.microsoft.com/office/drawing/2014/main" id="{8419749F-DCB9-DD49-A446-9F05C3F8E566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74" name="Oval 19473">
              <a:hlinkClick r:id="rId68" action="ppaction://hlinksldjump"/>
              <a:extLst>
                <a:ext uri="{FF2B5EF4-FFF2-40B4-BE49-F238E27FC236}">
                  <a16:creationId xmlns:a16="http://schemas.microsoft.com/office/drawing/2014/main" id="{EECCCD85-44B8-AD4C-A060-4ABFE1DA569A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75" name="Oval 19474">
              <a:hlinkClick r:id="rId69" action="ppaction://hlinksldjump"/>
              <a:extLst>
                <a:ext uri="{FF2B5EF4-FFF2-40B4-BE49-F238E27FC236}">
                  <a16:creationId xmlns:a16="http://schemas.microsoft.com/office/drawing/2014/main" id="{E5BEA95D-5816-F24D-AC07-842B9D41D63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76" name="Oval 19475">
              <a:hlinkClick r:id="rId70" action="ppaction://hlinksldjump"/>
              <a:extLst>
                <a:ext uri="{FF2B5EF4-FFF2-40B4-BE49-F238E27FC236}">
                  <a16:creationId xmlns:a16="http://schemas.microsoft.com/office/drawing/2014/main" id="{A4FE40A6-478F-644A-970B-B311B19EABE8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77" name="TextBox 19476">
              <a:hlinkClick r:id="rId71" action="ppaction://hlinksldjump"/>
              <a:extLst>
                <a:ext uri="{FF2B5EF4-FFF2-40B4-BE49-F238E27FC236}">
                  <a16:creationId xmlns:a16="http://schemas.microsoft.com/office/drawing/2014/main" id="{16FD8033-0303-B04E-ACD3-BC3BF144D864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19478" name="Oval 19477">
              <a:hlinkClick r:id="rId71" action="ppaction://hlinksldjump"/>
              <a:extLst>
                <a:ext uri="{FF2B5EF4-FFF2-40B4-BE49-F238E27FC236}">
                  <a16:creationId xmlns:a16="http://schemas.microsoft.com/office/drawing/2014/main" id="{8EEE0AB2-57A2-064A-BC29-58E016253603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79" name="Oval 19478">
              <a:hlinkClick r:id="rId72" action="ppaction://hlinksldjump"/>
              <a:extLst>
                <a:ext uri="{FF2B5EF4-FFF2-40B4-BE49-F238E27FC236}">
                  <a16:creationId xmlns:a16="http://schemas.microsoft.com/office/drawing/2014/main" id="{4251DD16-C6F8-4541-BA8C-D29DFF8A8C47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80" name="Oval 19479">
              <a:hlinkClick r:id="rId73" action="ppaction://hlinksldjump"/>
              <a:extLst>
                <a:ext uri="{FF2B5EF4-FFF2-40B4-BE49-F238E27FC236}">
                  <a16:creationId xmlns:a16="http://schemas.microsoft.com/office/drawing/2014/main" id="{6F6E4DE6-2670-CA4F-9B6E-55F3D7E32B0D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81" name="Oval 19480">
              <a:hlinkClick r:id="rId74" action="ppaction://hlinksldjump"/>
              <a:extLst>
                <a:ext uri="{FF2B5EF4-FFF2-40B4-BE49-F238E27FC236}">
                  <a16:creationId xmlns:a16="http://schemas.microsoft.com/office/drawing/2014/main" id="{EBA25169-46ED-B642-8379-FBC9E09D8FA0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82" name="Oval 19481">
              <a:hlinkClick r:id="rId75" action="ppaction://hlinksldjump"/>
              <a:extLst>
                <a:ext uri="{FF2B5EF4-FFF2-40B4-BE49-F238E27FC236}">
                  <a16:creationId xmlns:a16="http://schemas.microsoft.com/office/drawing/2014/main" id="{1C3266DB-83F0-1244-B3FC-D49F34BBFBA8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83" name="Oval 19482">
              <a:hlinkClick r:id="rId76" action="ppaction://hlinksldjump"/>
              <a:extLst>
                <a:ext uri="{FF2B5EF4-FFF2-40B4-BE49-F238E27FC236}">
                  <a16:creationId xmlns:a16="http://schemas.microsoft.com/office/drawing/2014/main" id="{207060C2-E5A6-774D-AEBB-D40A92392473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84" name="Oval 19483">
              <a:hlinkClick r:id="rId77" action="ppaction://hlinksldjump"/>
              <a:extLst>
                <a:ext uri="{FF2B5EF4-FFF2-40B4-BE49-F238E27FC236}">
                  <a16:creationId xmlns:a16="http://schemas.microsoft.com/office/drawing/2014/main" id="{6B775DDD-44D9-544D-B37C-1173B63043A5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85" name="Oval 19484">
              <a:hlinkClick r:id="rId78" action="ppaction://hlinksldjump"/>
              <a:extLst>
                <a:ext uri="{FF2B5EF4-FFF2-40B4-BE49-F238E27FC236}">
                  <a16:creationId xmlns:a16="http://schemas.microsoft.com/office/drawing/2014/main" id="{2618828A-0F68-D44F-A672-184D44583537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86" name="Oval 19485">
              <a:hlinkClick r:id="rId79" action="ppaction://hlinksldjump"/>
              <a:extLst>
                <a:ext uri="{FF2B5EF4-FFF2-40B4-BE49-F238E27FC236}">
                  <a16:creationId xmlns:a16="http://schemas.microsoft.com/office/drawing/2014/main" id="{6CC4432C-6DE3-8E4E-84ED-5AE4BE6C4C24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87" name="Oval 19486">
              <a:hlinkClick r:id="rId80" action="ppaction://hlinksldjump"/>
              <a:extLst>
                <a:ext uri="{FF2B5EF4-FFF2-40B4-BE49-F238E27FC236}">
                  <a16:creationId xmlns:a16="http://schemas.microsoft.com/office/drawing/2014/main" id="{AFBE3E22-2B04-2B4D-BCAA-6D83E65B2AC6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88" name="Oval 19487">
              <a:hlinkClick r:id="rId81" action="ppaction://hlinksldjump"/>
              <a:extLst>
                <a:ext uri="{FF2B5EF4-FFF2-40B4-BE49-F238E27FC236}">
                  <a16:creationId xmlns:a16="http://schemas.microsoft.com/office/drawing/2014/main" id="{5BD97A1F-BC88-A940-A178-9FFFC0353D0F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89" name="TextBox 19488">
              <a:hlinkClick r:id="rId82" action="ppaction://hlinksldjump"/>
              <a:extLst>
                <a:ext uri="{FF2B5EF4-FFF2-40B4-BE49-F238E27FC236}">
                  <a16:creationId xmlns:a16="http://schemas.microsoft.com/office/drawing/2014/main" id="{E20DEE4C-EED1-7245-B710-26194B8DAF05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19490" name="Oval 19489">
              <a:hlinkClick r:id="rId82" action="ppaction://hlinksldjump"/>
              <a:extLst>
                <a:ext uri="{FF2B5EF4-FFF2-40B4-BE49-F238E27FC236}">
                  <a16:creationId xmlns:a16="http://schemas.microsoft.com/office/drawing/2014/main" id="{3B7B659B-B4BE-2849-A883-E8EC0E56C848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91" name="Oval 19490">
              <a:hlinkClick r:id="rId83" action="ppaction://hlinksldjump"/>
              <a:extLst>
                <a:ext uri="{FF2B5EF4-FFF2-40B4-BE49-F238E27FC236}">
                  <a16:creationId xmlns:a16="http://schemas.microsoft.com/office/drawing/2014/main" id="{197600E6-FB7D-E248-9F58-C0C3201D9D51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92" name="Oval 19491">
              <a:hlinkClick r:id="rId84" action="ppaction://hlinksldjump"/>
              <a:extLst>
                <a:ext uri="{FF2B5EF4-FFF2-40B4-BE49-F238E27FC236}">
                  <a16:creationId xmlns:a16="http://schemas.microsoft.com/office/drawing/2014/main" id="{313A2D18-4F58-E947-A7C8-03B9A28F138C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93" name="Oval 19492">
              <a:hlinkClick r:id="rId85" action="ppaction://hlinksldjump"/>
              <a:extLst>
                <a:ext uri="{FF2B5EF4-FFF2-40B4-BE49-F238E27FC236}">
                  <a16:creationId xmlns:a16="http://schemas.microsoft.com/office/drawing/2014/main" id="{9334DD07-853C-784C-84D0-09950FFB633F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94" name="Oval 19493">
              <a:hlinkClick r:id="rId86" action="ppaction://hlinksldjump"/>
              <a:extLst>
                <a:ext uri="{FF2B5EF4-FFF2-40B4-BE49-F238E27FC236}">
                  <a16:creationId xmlns:a16="http://schemas.microsoft.com/office/drawing/2014/main" id="{2706EA8D-3E60-5646-BA0B-9D0F9F0510D3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95" name="Oval 19494">
              <a:hlinkClick r:id="rId87" action="ppaction://hlinksldjump"/>
              <a:extLst>
                <a:ext uri="{FF2B5EF4-FFF2-40B4-BE49-F238E27FC236}">
                  <a16:creationId xmlns:a16="http://schemas.microsoft.com/office/drawing/2014/main" id="{9E5A6564-A0C2-4A43-9EEC-E386E7EDCF05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96" name="Oval 19495">
              <a:hlinkClick r:id="rId88" action="ppaction://hlinksldjump"/>
              <a:extLst>
                <a:ext uri="{FF2B5EF4-FFF2-40B4-BE49-F238E27FC236}">
                  <a16:creationId xmlns:a16="http://schemas.microsoft.com/office/drawing/2014/main" id="{DFD78A29-269C-2A40-836E-4BE48E687461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97" name="Oval 19496">
              <a:hlinkClick r:id="rId89" action="ppaction://hlinksldjump"/>
              <a:extLst>
                <a:ext uri="{FF2B5EF4-FFF2-40B4-BE49-F238E27FC236}">
                  <a16:creationId xmlns:a16="http://schemas.microsoft.com/office/drawing/2014/main" id="{03849163-74C1-D146-AFBF-D761D6FDCF26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98" name="Oval 19497">
              <a:hlinkClick r:id="rId90" action="ppaction://hlinksldjump"/>
              <a:extLst>
                <a:ext uri="{FF2B5EF4-FFF2-40B4-BE49-F238E27FC236}">
                  <a16:creationId xmlns:a16="http://schemas.microsoft.com/office/drawing/2014/main" id="{7DD16A3F-5CF1-7846-85D5-63E545332041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99" name="Oval 19498">
              <a:hlinkClick r:id="rId91" action="ppaction://hlinksldjump"/>
              <a:extLst>
                <a:ext uri="{FF2B5EF4-FFF2-40B4-BE49-F238E27FC236}">
                  <a16:creationId xmlns:a16="http://schemas.microsoft.com/office/drawing/2014/main" id="{DE5445F6-EC76-0947-A640-7406625A91AD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00" name="Oval 19499">
              <a:hlinkClick r:id="rId92" action="ppaction://hlinksldjump"/>
              <a:extLst>
                <a:ext uri="{FF2B5EF4-FFF2-40B4-BE49-F238E27FC236}">
                  <a16:creationId xmlns:a16="http://schemas.microsoft.com/office/drawing/2014/main" id="{0E8A8757-97E7-4245-BB5E-260EF9F0F8D9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01" name="Oval 19500">
              <a:hlinkClick r:id="rId93" action="ppaction://hlinksldjump"/>
              <a:extLst>
                <a:ext uri="{FF2B5EF4-FFF2-40B4-BE49-F238E27FC236}">
                  <a16:creationId xmlns:a16="http://schemas.microsoft.com/office/drawing/2014/main" id="{5275D6F3-8AF5-1748-A287-EDC3F59C0F6A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02" name="Oval 19501">
              <a:hlinkClick r:id="rId94" action="ppaction://hlinksldjump"/>
              <a:extLst>
                <a:ext uri="{FF2B5EF4-FFF2-40B4-BE49-F238E27FC236}">
                  <a16:creationId xmlns:a16="http://schemas.microsoft.com/office/drawing/2014/main" id="{40C81938-5AE1-7E42-9BCA-C234443C938D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03" name="Oval 19502">
              <a:hlinkClick r:id="rId95" action="ppaction://hlinksldjump"/>
              <a:extLst>
                <a:ext uri="{FF2B5EF4-FFF2-40B4-BE49-F238E27FC236}">
                  <a16:creationId xmlns:a16="http://schemas.microsoft.com/office/drawing/2014/main" id="{D34E59E4-F0F6-8546-B7BF-B552189B4157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04" name="Oval 19503">
              <a:hlinkClick r:id="rId96" action="ppaction://hlinksldjump"/>
              <a:extLst>
                <a:ext uri="{FF2B5EF4-FFF2-40B4-BE49-F238E27FC236}">
                  <a16:creationId xmlns:a16="http://schemas.microsoft.com/office/drawing/2014/main" id="{7EB61174-DBD2-4E44-9605-F0B0C59A0E47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05" name="Oval 19504">
              <a:hlinkClick r:id="rId97" action="ppaction://hlinksldjump"/>
              <a:extLst>
                <a:ext uri="{FF2B5EF4-FFF2-40B4-BE49-F238E27FC236}">
                  <a16:creationId xmlns:a16="http://schemas.microsoft.com/office/drawing/2014/main" id="{8140880E-FF93-F847-A268-98198456027F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06" name="Oval 19505">
              <a:hlinkClick r:id="rId98" action="ppaction://hlinksldjump"/>
              <a:extLst>
                <a:ext uri="{FF2B5EF4-FFF2-40B4-BE49-F238E27FC236}">
                  <a16:creationId xmlns:a16="http://schemas.microsoft.com/office/drawing/2014/main" id="{1E5C7C32-9936-5340-A060-C775F8571ACD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07" name="Oval 19506">
              <a:hlinkClick r:id="rId99" action="ppaction://hlinksldjump"/>
              <a:extLst>
                <a:ext uri="{FF2B5EF4-FFF2-40B4-BE49-F238E27FC236}">
                  <a16:creationId xmlns:a16="http://schemas.microsoft.com/office/drawing/2014/main" id="{95E0FE8E-9B83-EE47-9C21-C892F7607B0A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08" name="TextBox 19507">
              <a:hlinkClick r:id="rId100" action="ppaction://hlinksldjump"/>
              <a:extLst>
                <a:ext uri="{FF2B5EF4-FFF2-40B4-BE49-F238E27FC236}">
                  <a16:creationId xmlns:a16="http://schemas.microsoft.com/office/drawing/2014/main" id="{C568C12C-9637-A44C-854F-34E45B4C7B51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9509" name="Oval 19508">
              <a:hlinkClick r:id="rId100" action="ppaction://hlinksldjump"/>
              <a:extLst>
                <a:ext uri="{FF2B5EF4-FFF2-40B4-BE49-F238E27FC236}">
                  <a16:creationId xmlns:a16="http://schemas.microsoft.com/office/drawing/2014/main" id="{F087EE42-AF96-AE42-9612-73BE87FA9361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10" name="Oval 19509">
              <a:hlinkClick r:id="rId101" action="ppaction://hlinksldjump"/>
              <a:extLst>
                <a:ext uri="{FF2B5EF4-FFF2-40B4-BE49-F238E27FC236}">
                  <a16:creationId xmlns:a16="http://schemas.microsoft.com/office/drawing/2014/main" id="{8AD2FAED-D878-5A4A-8978-18D02FB4D0E9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11" name="Oval 19510">
              <a:hlinkClick r:id="rId102" action="ppaction://hlinksldjump"/>
              <a:extLst>
                <a:ext uri="{FF2B5EF4-FFF2-40B4-BE49-F238E27FC236}">
                  <a16:creationId xmlns:a16="http://schemas.microsoft.com/office/drawing/2014/main" id="{CC0A6010-41EC-BC4F-AFF6-11E3B588C4AE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12" name="Oval 19511">
              <a:hlinkClick r:id="rId103" action="ppaction://hlinksldjump"/>
              <a:extLst>
                <a:ext uri="{FF2B5EF4-FFF2-40B4-BE49-F238E27FC236}">
                  <a16:creationId xmlns:a16="http://schemas.microsoft.com/office/drawing/2014/main" id="{6CE476E1-9BA2-1846-B33C-97F795355332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5725"/>
            <a:ext cx="10945331" cy="906668"/>
          </a:xfrm>
        </p:spPr>
        <p:txBody>
          <a:bodyPr>
            <a:normAutofit/>
          </a:bodyPr>
          <a:lstStyle/>
          <a:p>
            <a:r>
              <a:rPr lang="en-US" dirty="0"/>
              <a:t>Strengths &amp; 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748" y="1400522"/>
            <a:ext cx="10945331" cy="582611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Just-in-time compilation: 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rgbClr val="FF0000"/>
                </a:solidFill>
              </a:rPr>
              <a:t>Slower than compiled languages (-)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chemeClr val="accent3"/>
                </a:solidFill>
              </a:rPr>
              <a:t>Faster to compose (+) 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rgbClr val="9BBB59"/>
                </a:solidFill>
              </a:rPr>
              <a:t>Many available packages (+)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Most operations conducted in RAM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rgbClr val="FF0000"/>
                </a:solidFill>
              </a:rPr>
              <a:t>RAM can be limiting and/or expensive (-)</a:t>
            </a:r>
          </a:p>
          <a:p>
            <a:pPr lvl="2">
              <a:lnSpc>
                <a:spcPct val="100000"/>
              </a:lnSpc>
            </a:pPr>
            <a:r>
              <a:rPr lang="en-US" sz="2000" dirty="0">
                <a:solidFill>
                  <a:srgbClr val="FF0000"/>
                </a:solidFill>
              </a:rPr>
              <a:t>“Error: cannot allocate vector of size </a:t>
            </a:r>
            <a:r>
              <a:rPr lang="en-US" sz="2000" i="1" dirty="0">
                <a:solidFill>
                  <a:srgbClr val="FF0000"/>
                </a:solidFill>
              </a:rPr>
              <a:t>X</a:t>
            </a:r>
            <a:r>
              <a:rPr lang="en-US" sz="2000" dirty="0">
                <a:solidFill>
                  <a:srgbClr val="FF0000"/>
                </a:solidFill>
              </a:rPr>
              <a:t> Mb”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rgbClr val="9BBB59"/>
                </a:solidFill>
              </a:rPr>
              <a:t>Various packages and clever programming can overcome this… (+)</a:t>
            </a:r>
          </a:p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9BBB59"/>
                </a:solidFill>
              </a:rPr>
              <a:t>Free like beer and speech! (+)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6ECE52F-CD51-294C-9437-5DF55B54F25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56" action="ppaction://hlinksldjump"/>
              <a:extLst>
                <a:ext uri="{FF2B5EF4-FFF2-40B4-BE49-F238E27FC236}">
                  <a16:creationId xmlns:a16="http://schemas.microsoft.com/office/drawing/2014/main" id="{3E40513A-9114-DB45-996C-28DF5779CE30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56" action="ppaction://hlinksldjump"/>
              <a:extLst>
                <a:ext uri="{FF2B5EF4-FFF2-40B4-BE49-F238E27FC236}">
                  <a16:creationId xmlns:a16="http://schemas.microsoft.com/office/drawing/2014/main" id="{A97A757D-7A54-D34D-BCA5-2C5A9F461F3E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7" action="ppaction://hlinksldjump"/>
              <a:extLst>
                <a:ext uri="{FF2B5EF4-FFF2-40B4-BE49-F238E27FC236}">
                  <a16:creationId xmlns:a16="http://schemas.microsoft.com/office/drawing/2014/main" id="{4EFD2E14-11E0-634F-A8FD-0B26310573A2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8" action="ppaction://hlinksldjump"/>
              <a:extLst>
                <a:ext uri="{FF2B5EF4-FFF2-40B4-BE49-F238E27FC236}">
                  <a16:creationId xmlns:a16="http://schemas.microsoft.com/office/drawing/2014/main" id="{5C100C55-90FF-E84B-9D2E-15971DD8C57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9" action="ppaction://hlinksldjump"/>
              <a:extLst>
                <a:ext uri="{FF2B5EF4-FFF2-40B4-BE49-F238E27FC236}">
                  <a16:creationId xmlns:a16="http://schemas.microsoft.com/office/drawing/2014/main" id="{08858CBF-B3A1-5941-9C60-99A03201697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0" action="ppaction://hlinksldjump"/>
              <a:extLst>
                <a:ext uri="{FF2B5EF4-FFF2-40B4-BE49-F238E27FC236}">
                  <a16:creationId xmlns:a16="http://schemas.microsoft.com/office/drawing/2014/main" id="{728DC93F-E49B-C247-881D-281BBD31E187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1" action="ppaction://hlinksldjump"/>
              <a:extLst>
                <a:ext uri="{FF2B5EF4-FFF2-40B4-BE49-F238E27FC236}">
                  <a16:creationId xmlns:a16="http://schemas.microsoft.com/office/drawing/2014/main" id="{16E729DC-755F-CB40-AA27-6A8E3A0710B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2" action="ppaction://hlinksldjump"/>
              <a:extLst>
                <a:ext uri="{FF2B5EF4-FFF2-40B4-BE49-F238E27FC236}">
                  <a16:creationId xmlns:a16="http://schemas.microsoft.com/office/drawing/2014/main" id="{AD0B9A69-EB0C-E54A-846F-3A9F52542BF9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3" action="ppaction://hlinksldjump"/>
              <a:extLst>
                <a:ext uri="{FF2B5EF4-FFF2-40B4-BE49-F238E27FC236}">
                  <a16:creationId xmlns:a16="http://schemas.microsoft.com/office/drawing/2014/main" id="{37DF52B6-2950-B74F-880A-2A21B9A9D0AB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4" action="ppaction://hlinksldjump"/>
              <a:extLst>
                <a:ext uri="{FF2B5EF4-FFF2-40B4-BE49-F238E27FC236}">
                  <a16:creationId xmlns:a16="http://schemas.microsoft.com/office/drawing/2014/main" id="{4D0BEB12-61F9-0B40-BF9D-635A49B5AB1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5" action="ppaction://hlinksldjump"/>
              <a:extLst>
                <a:ext uri="{FF2B5EF4-FFF2-40B4-BE49-F238E27FC236}">
                  <a16:creationId xmlns:a16="http://schemas.microsoft.com/office/drawing/2014/main" id="{C3E70F99-F1B0-2F44-A4CC-BFB2782DB9CE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6" action="ppaction://hlinksldjump"/>
              <a:extLst>
                <a:ext uri="{FF2B5EF4-FFF2-40B4-BE49-F238E27FC236}">
                  <a16:creationId xmlns:a16="http://schemas.microsoft.com/office/drawing/2014/main" id="{56358B3B-20F5-0F4E-BAF0-A044AA8C999C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7" action="ppaction://hlinksldjump"/>
              <a:extLst>
                <a:ext uri="{FF2B5EF4-FFF2-40B4-BE49-F238E27FC236}">
                  <a16:creationId xmlns:a16="http://schemas.microsoft.com/office/drawing/2014/main" id="{ED5E5DD4-1042-684C-ADDF-63A7A5B3AC37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8" action="ppaction://hlinksldjump"/>
              <a:extLst>
                <a:ext uri="{FF2B5EF4-FFF2-40B4-BE49-F238E27FC236}">
                  <a16:creationId xmlns:a16="http://schemas.microsoft.com/office/drawing/2014/main" id="{AD6DED12-F493-C147-9D21-D7E1691BB62C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9" action="ppaction://hlinksldjump"/>
              <a:extLst>
                <a:ext uri="{FF2B5EF4-FFF2-40B4-BE49-F238E27FC236}">
                  <a16:creationId xmlns:a16="http://schemas.microsoft.com/office/drawing/2014/main" id="{822B2D31-63A5-CD4C-AA41-48D109B98EA2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70" action="ppaction://hlinksldjump"/>
              <a:extLst>
                <a:ext uri="{FF2B5EF4-FFF2-40B4-BE49-F238E27FC236}">
                  <a16:creationId xmlns:a16="http://schemas.microsoft.com/office/drawing/2014/main" id="{4AC25726-E086-C647-B7FF-8D68FC9A9C7E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hlinkClick r:id="rId71" action="ppaction://hlinksldjump"/>
              <a:extLst>
                <a:ext uri="{FF2B5EF4-FFF2-40B4-BE49-F238E27FC236}">
                  <a16:creationId xmlns:a16="http://schemas.microsoft.com/office/drawing/2014/main" id="{54775248-D760-B84F-BCB4-AF7B5AED7850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3" name="Oval 72">
              <a:hlinkClick r:id="rId71" action="ppaction://hlinksldjump"/>
              <a:extLst>
                <a:ext uri="{FF2B5EF4-FFF2-40B4-BE49-F238E27FC236}">
                  <a16:creationId xmlns:a16="http://schemas.microsoft.com/office/drawing/2014/main" id="{9766A78B-BCC6-5642-B1DF-AD0E09A87A34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2" action="ppaction://hlinksldjump"/>
              <a:extLst>
                <a:ext uri="{FF2B5EF4-FFF2-40B4-BE49-F238E27FC236}">
                  <a16:creationId xmlns:a16="http://schemas.microsoft.com/office/drawing/2014/main" id="{21E50C1E-86B6-834B-89B4-5537E970FF05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3" action="ppaction://hlinksldjump"/>
              <a:extLst>
                <a:ext uri="{FF2B5EF4-FFF2-40B4-BE49-F238E27FC236}">
                  <a16:creationId xmlns:a16="http://schemas.microsoft.com/office/drawing/2014/main" id="{B339A876-EC4B-5A4D-8B25-05C6B12D32AB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4" action="ppaction://hlinksldjump"/>
              <a:extLst>
                <a:ext uri="{FF2B5EF4-FFF2-40B4-BE49-F238E27FC236}">
                  <a16:creationId xmlns:a16="http://schemas.microsoft.com/office/drawing/2014/main" id="{5AE0FE64-A816-4A47-A777-0CB985D37075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5" action="ppaction://hlinksldjump"/>
              <a:extLst>
                <a:ext uri="{FF2B5EF4-FFF2-40B4-BE49-F238E27FC236}">
                  <a16:creationId xmlns:a16="http://schemas.microsoft.com/office/drawing/2014/main" id="{ACD4E28C-1ED8-9E4D-B35C-27C1DA84B45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6" action="ppaction://hlinksldjump"/>
              <a:extLst>
                <a:ext uri="{FF2B5EF4-FFF2-40B4-BE49-F238E27FC236}">
                  <a16:creationId xmlns:a16="http://schemas.microsoft.com/office/drawing/2014/main" id="{6A91D257-EA86-CE46-9CFB-10ADF1F27336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7" action="ppaction://hlinksldjump"/>
              <a:extLst>
                <a:ext uri="{FF2B5EF4-FFF2-40B4-BE49-F238E27FC236}">
                  <a16:creationId xmlns:a16="http://schemas.microsoft.com/office/drawing/2014/main" id="{99F1360E-DC92-CF46-B8BA-969AC3E96278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8" action="ppaction://hlinksldjump"/>
              <a:extLst>
                <a:ext uri="{FF2B5EF4-FFF2-40B4-BE49-F238E27FC236}">
                  <a16:creationId xmlns:a16="http://schemas.microsoft.com/office/drawing/2014/main" id="{C047481B-4BB3-3A4E-8444-1E1B655BF696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9" action="ppaction://hlinksldjump"/>
              <a:extLst>
                <a:ext uri="{FF2B5EF4-FFF2-40B4-BE49-F238E27FC236}">
                  <a16:creationId xmlns:a16="http://schemas.microsoft.com/office/drawing/2014/main" id="{58827254-2399-9C49-A4A6-532B612AA987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80" action="ppaction://hlinksldjump"/>
              <a:extLst>
                <a:ext uri="{FF2B5EF4-FFF2-40B4-BE49-F238E27FC236}">
                  <a16:creationId xmlns:a16="http://schemas.microsoft.com/office/drawing/2014/main" id="{EBFEF989-90A9-DD40-AF37-18CB76160AB1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1" action="ppaction://hlinksldjump"/>
              <a:extLst>
                <a:ext uri="{FF2B5EF4-FFF2-40B4-BE49-F238E27FC236}">
                  <a16:creationId xmlns:a16="http://schemas.microsoft.com/office/drawing/2014/main" id="{3614CEBE-3A6C-9547-A87C-B2E65B115BED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hlinkClick r:id="rId82" action="ppaction://hlinksldjump"/>
              <a:extLst>
                <a:ext uri="{FF2B5EF4-FFF2-40B4-BE49-F238E27FC236}">
                  <a16:creationId xmlns:a16="http://schemas.microsoft.com/office/drawing/2014/main" id="{DBA3895A-1D1D-244C-9840-73573161955F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5" name="Oval 84">
              <a:hlinkClick r:id="rId82" action="ppaction://hlinksldjump"/>
              <a:extLst>
                <a:ext uri="{FF2B5EF4-FFF2-40B4-BE49-F238E27FC236}">
                  <a16:creationId xmlns:a16="http://schemas.microsoft.com/office/drawing/2014/main" id="{189854CF-18EB-4448-8793-D769B888EE26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3" action="ppaction://hlinksldjump"/>
              <a:extLst>
                <a:ext uri="{FF2B5EF4-FFF2-40B4-BE49-F238E27FC236}">
                  <a16:creationId xmlns:a16="http://schemas.microsoft.com/office/drawing/2014/main" id="{28E1BB6A-3CDE-3947-815E-39937B7D598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4" action="ppaction://hlinksldjump"/>
              <a:extLst>
                <a:ext uri="{FF2B5EF4-FFF2-40B4-BE49-F238E27FC236}">
                  <a16:creationId xmlns:a16="http://schemas.microsoft.com/office/drawing/2014/main" id="{AA602801-FFD9-174D-AF63-E38FED1151F7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5" action="ppaction://hlinksldjump"/>
              <a:extLst>
                <a:ext uri="{FF2B5EF4-FFF2-40B4-BE49-F238E27FC236}">
                  <a16:creationId xmlns:a16="http://schemas.microsoft.com/office/drawing/2014/main" id="{E816957C-4E8C-1440-A557-A7F2A9D23AF9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6" action="ppaction://hlinksldjump"/>
              <a:extLst>
                <a:ext uri="{FF2B5EF4-FFF2-40B4-BE49-F238E27FC236}">
                  <a16:creationId xmlns:a16="http://schemas.microsoft.com/office/drawing/2014/main" id="{CFAF9C87-FD9B-094B-81F0-4C1B44A3B28D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7" action="ppaction://hlinksldjump"/>
              <a:extLst>
                <a:ext uri="{FF2B5EF4-FFF2-40B4-BE49-F238E27FC236}">
                  <a16:creationId xmlns:a16="http://schemas.microsoft.com/office/drawing/2014/main" id="{21BB7428-F203-C744-9F52-A5A2CFA0E75B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8" action="ppaction://hlinksldjump"/>
              <a:extLst>
                <a:ext uri="{FF2B5EF4-FFF2-40B4-BE49-F238E27FC236}">
                  <a16:creationId xmlns:a16="http://schemas.microsoft.com/office/drawing/2014/main" id="{74011D67-388C-FC40-B500-0A83FFA5ECB5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9" action="ppaction://hlinksldjump"/>
              <a:extLst>
                <a:ext uri="{FF2B5EF4-FFF2-40B4-BE49-F238E27FC236}">
                  <a16:creationId xmlns:a16="http://schemas.microsoft.com/office/drawing/2014/main" id="{A5959ABA-B1E6-E14E-9202-18C990DB2781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90" action="ppaction://hlinksldjump"/>
              <a:extLst>
                <a:ext uri="{FF2B5EF4-FFF2-40B4-BE49-F238E27FC236}">
                  <a16:creationId xmlns:a16="http://schemas.microsoft.com/office/drawing/2014/main" id="{85E14CA1-BFBD-B544-821A-09302D1049A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1" action="ppaction://hlinksldjump"/>
              <a:extLst>
                <a:ext uri="{FF2B5EF4-FFF2-40B4-BE49-F238E27FC236}">
                  <a16:creationId xmlns:a16="http://schemas.microsoft.com/office/drawing/2014/main" id="{A7BCA5FF-29FB-8C4A-B4A4-D6225F4A48F5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2" action="ppaction://hlinksldjump"/>
              <a:extLst>
                <a:ext uri="{FF2B5EF4-FFF2-40B4-BE49-F238E27FC236}">
                  <a16:creationId xmlns:a16="http://schemas.microsoft.com/office/drawing/2014/main" id="{EB15741A-BE7B-BF4B-B5A3-49E1FA236BFA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3" action="ppaction://hlinksldjump"/>
              <a:extLst>
                <a:ext uri="{FF2B5EF4-FFF2-40B4-BE49-F238E27FC236}">
                  <a16:creationId xmlns:a16="http://schemas.microsoft.com/office/drawing/2014/main" id="{E023CC87-2071-8D4B-8202-FE98B99CF44C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4" action="ppaction://hlinksldjump"/>
              <a:extLst>
                <a:ext uri="{FF2B5EF4-FFF2-40B4-BE49-F238E27FC236}">
                  <a16:creationId xmlns:a16="http://schemas.microsoft.com/office/drawing/2014/main" id="{B991CEA1-645B-E645-A870-85C909640205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5" action="ppaction://hlinksldjump"/>
              <a:extLst>
                <a:ext uri="{FF2B5EF4-FFF2-40B4-BE49-F238E27FC236}">
                  <a16:creationId xmlns:a16="http://schemas.microsoft.com/office/drawing/2014/main" id="{135475C3-FE8E-4C41-96BE-D0247C5E62E8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6" action="ppaction://hlinksldjump"/>
              <a:extLst>
                <a:ext uri="{FF2B5EF4-FFF2-40B4-BE49-F238E27FC236}">
                  <a16:creationId xmlns:a16="http://schemas.microsoft.com/office/drawing/2014/main" id="{9B6C6EA6-290F-254A-B8CD-9400B828D43F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7" action="ppaction://hlinksldjump"/>
              <a:extLst>
                <a:ext uri="{FF2B5EF4-FFF2-40B4-BE49-F238E27FC236}">
                  <a16:creationId xmlns:a16="http://schemas.microsoft.com/office/drawing/2014/main" id="{AAF1ED8F-C2F8-F442-9B33-A39825741548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8" action="ppaction://hlinksldjump"/>
              <a:extLst>
                <a:ext uri="{FF2B5EF4-FFF2-40B4-BE49-F238E27FC236}">
                  <a16:creationId xmlns:a16="http://schemas.microsoft.com/office/drawing/2014/main" id="{5BE59C00-E72E-9241-9F31-CFE91A2D0ABF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9" action="ppaction://hlinksldjump"/>
              <a:extLst>
                <a:ext uri="{FF2B5EF4-FFF2-40B4-BE49-F238E27FC236}">
                  <a16:creationId xmlns:a16="http://schemas.microsoft.com/office/drawing/2014/main" id="{3040F85E-8573-7345-BAD7-A71E9DE79448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hlinkClick r:id="rId100" action="ppaction://hlinksldjump"/>
              <a:extLst>
                <a:ext uri="{FF2B5EF4-FFF2-40B4-BE49-F238E27FC236}">
                  <a16:creationId xmlns:a16="http://schemas.microsoft.com/office/drawing/2014/main" id="{2799EB75-FB5C-6F49-B970-D27130C2036F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4" name="Oval 10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59FE8F72-E913-694E-B1C2-D2154B66356F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1" action="ppaction://hlinksldjump"/>
              <a:extLst>
                <a:ext uri="{FF2B5EF4-FFF2-40B4-BE49-F238E27FC236}">
                  <a16:creationId xmlns:a16="http://schemas.microsoft.com/office/drawing/2014/main" id="{93CCB07C-4CF9-1F4C-BE85-60048A5ABE0C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2" action="ppaction://hlinksldjump"/>
              <a:extLst>
                <a:ext uri="{FF2B5EF4-FFF2-40B4-BE49-F238E27FC236}">
                  <a16:creationId xmlns:a16="http://schemas.microsoft.com/office/drawing/2014/main" id="{069C3013-E39F-1545-919C-173AAF903C59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3" action="ppaction://hlinksldjump"/>
              <a:extLst>
                <a:ext uri="{FF2B5EF4-FFF2-40B4-BE49-F238E27FC236}">
                  <a16:creationId xmlns:a16="http://schemas.microsoft.com/office/drawing/2014/main" id="{1DD4A747-C346-8B4C-851E-09F315003463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76904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10970303" cy="1154466"/>
          </a:xfrm>
          <a:ln/>
        </p:spPr>
        <p:txBody>
          <a:bodyPr/>
          <a:lstStyle/>
          <a:p>
            <a:pPr>
              <a:lnSpc>
                <a:spcPct val="81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dirty="0"/>
              <a:t>R Interface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8886503" y="3336797"/>
            <a:ext cx="2885203" cy="123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08856" tIns="54427" rIns="108856" bIns="5442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15144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19716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24288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2886075" indent="-196850" fontAlgn="base" hangingPunct="0">
              <a:lnSpc>
                <a:spcPct val="3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54000"/>
              </a:lnSpc>
            </a:pPr>
            <a:r>
              <a:rPr lang="en-GB" sz="2904" dirty="0">
                <a:solidFill>
                  <a:srgbClr val="FF0000"/>
                </a:solidFill>
              </a:rPr>
              <a:t>But there are </a:t>
            </a:r>
          </a:p>
          <a:p>
            <a:pPr algn="ctr">
              <a:lnSpc>
                <a:spcPct val="54000"/>
              </a:lnSpc>
            </a:pPr>
            <a:endParaRPr lang="en-GB" sz="2904" dirty="0">
              <a:solidFill>
                <a:srgbClr val="FF0000"/>
              </a:solidFill>
            </a:endParaRPr>
          </a:p>
          <a:p>
            <a:pPr algn="ctr">
              <a:lnSpc>
                <a:spcPct val="54000"/>
              </a:lnSpc>
            </a:pPr>
            <a:r>
              <a:rPr lang="en-GB" sz="2904" dirty="0">
                <a:solidFill>
                  <a:srgbClr val="FF0000"/>
                </a:solidFill>
              </a:rPr>
              <a:t>other options...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409362" y="1366614"/>
            <a:ext cx="7501731" cy="4416342"/>
          </a:xfrm>
          <a:prstGeom prst="rect">
            <a:avLst/>
          </a:prstGeom>
        </p:spPr>
      </p:pic>
      <p:grpSp>
        <p:nvGrpSpPr>
          <p:cNvPr id="6189" name="Group 6188">
            <a:extLst>
              <a:ext uri="{FF2B5EF4-FFF2-40B4-BE49-F238E27FC236}">
                <a16:creationId xmlns:a16="http://schemas.microsoft.com/office/drawing/2014/main" id="{88193D3C-2442-5048-BA53-D043D9BC3E4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5" name="TextBox 54">
              <a:hlinkClick r:id="rId57" action="ppaction://hlinksldjump"/>
              <a:extLst>
                <a:ext uri="{FF2B5EF4-FFF2-40B4-BE49-F238E27FC236}">
                  <a16:creationId xmlns:a16="http://schemas.microsoft.com/office/drawing/2014/main" id="{390A858A-8B5D-254A-95A6-CEDF62E65A6D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6" name="Oval 55">
              <a:hlinkClick r:id="rId57" action="ppaction://hlinksldjump"/>
              <a:extLst>
                <a:ext uri="{FF2B5EF4-FFF2-40B4-BE49-F238E27FC236}">
                  <a16:creationId xmlns:a16="http://schemas.microsoft.com/office/drawing/2014/main" id="{98EB9D6F-EA6E-DB49-9862-BA40E7BB1191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hlinkClick r:id="rId58" action="ppaction://hlinksldjump"/>
              <a:extLst>
                <a:ext uri="{FF2B5EF4-FFF2-40B4-BE49-F238E27FC236}">
                  <a16:creationId xmlns:a16="http://schemas.microsoft.com/office/drawing/2014/main" id="{0194A9A7-F497-124F-864B-919CE8178C4E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9" action="ppaction://hlinksldjump"/>
              <a:extLst>
                <a:ext uri="{FF2B5EF4-FFF2-40B4-BE49-F238E27FC236}">
                  <a16:creationId xmlns:a16="http://schemas.microsoft.com/office/drawing/2014/main" id="{BB866D12-3F4A-CA45-92C8-61126DCEDE8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60" action="ppaction://hlinksldjump"/>
              <a:extLst>
                <a:ext uri="{FF2B5EF4-FFF2-40B4-BE49-F238E27FC236}">
                  <a16:creationId xmlns:a16="http://schemas.microsoft.com/office/drawing/2014/main" id="{7E10A979-62C4-AC4A-8A70-1FC7D76AAF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1" action="ppaction://hlinksldjump"/>
              <a:extLst>
                <a:ext uri="{FF2B5EF4-FFF2-40B4-BE49-F238E27FC236}">
                  <a16:creationId xmlns:a16="http://schemas.microsoft.com/office/drawing/2014/main" id="{6FB13ED1-A504-F844-A3DC-4B3E2E6424E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2" action="ppaction://hlinksldjump"/>
              <a:extLst>
                <a:ext uri="{FF2B5EF4-FFF2-40B4-BE49-F238E27FC236}">
                  <a16:creationId xmlns:a16="http://schemas.microsoft.com/office/drawing/2014/main" id="{16C85DE7-2FF7-9C4F-8B4E-745294C0B91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3" action="ppaction://hlinksldjump"/>
              <a:extLst>
                <a:ext uri="{FF2B5EF4-FFF2-40B4-BE49-F238E27FC236}">
                  <a16:creationId xmlns:a16="http://schemas.microsoft.com/office/drawing/2014/main" id="{999980DE-7565-2B42-8AA3-5921D351E07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4" action="ppaction://hlinksldjump"/>
              <a:extLst>
                <a:ext uri="{FF2B5EF4-FFF2-40B4-BE49-F238E27FC236}">
                  <a16:creationId xmlns:a16="http://schemas.microsoft.com/office/drawing/2014/main" id="{E19D235A-C36E-5E4B-B5F6-53BFDCE5009B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4" name="Oval 6143">
              <a:hlinkClick r:id="rId65" action="ppaction://hlinksldjump"/>
              <a:extLst>
                <a:ext uri="{FF2B5EF4-FFF2-40B4-BE49-F238E27FC236}">
                  <a16:creationId xmlns:a16="http://schemas.microsoft.com/office/drawing/2014/main" id="{46828724-4A0F-9647-AD39-B07DC37BBF12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6" name="Oval 6145">
              <a:hlinkClick r:id="rId66" action="ppaction://hlinksldjump"/>
              <a:extLst>
                <a:ext uri="{FF2B5EF4-FFF2-40B4-BE49-F238E27FC236}">
                  <a16:creationId xmlns:a16="http://schemas.microsoft.com/office/drawing/2014/main" id="{E391E6EF-1664-9F4C-9360-34A8CC7DF036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8" name="Oval 6147">
              <a:hlinkClick r:id="rId67" action="ppaction://hlinksldjump"/>
              <a:extLst>
                <a:ext uri="{FF2B5EF4-FFF2-40B4-BE49-F238E27FC236}">
                  <a16:creationId xmlns:a16="http://schemas.microsoft.com/office/drawing/2014/main" id="{2EBFFA90-A24F-044B-A6D7-99FB5C664575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9" name="Oval 6148">
              <a:hlinkClick r:id="rId68" action="ppaction://hlinksldjump"/>
              <a:extLst>
                <a:ext uri="{FF2B5EF4-FFF2-40B4-BE49-F238E27FC236}">
                  <a16:creationId xmlns:a16="http://schemas.microsoft.com/office/drawing/2014/main" id="{EF37056C-CACB-BF44-B9C4-F484A96C877A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0" name="Oval 6149">
              <a:hlinkClick r:id="rId69" action="ppaction://hlinksldjump"/>
              <a:extLst>
                <a:ext uri="{FF2B5EF4-FFF2-40B4-BE49-F238E27FC236}">
                  <a16:creationId xmlns:a16="http://schemas.microsoft.com/office/drawing/2014/main" id="{7BF049D0-8F6F-CF44-83C2-7FC063B7D0D9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1" name="Oval 6150">
              <a:hlinkClick r:id="rId70" action="ppaction://hlinksldjump"/>
              <a:extLst>
                <a:ext uri="{FF2B5EF4-FFF2-40B4-BE49-F238E27FC236}">
                  <a16:creationId xmlns:a16="http://schemas.microsoft.com/office/drawing/2014/main" id="{9FDD08FE-1173-2E4E-97B5-A8D2971ADAD4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2" name="Oval 6151">
              <a:hlinkClick r:id="rId71" action="ppaction://hlinksldjump"/>
              <a:extLst>
                <a:ext uri="{FF2B5EF4-FFF2-40B4-BE49-F238E27FC236}">
                  <a16:creationId xmlns:a16="http://schemas.microsoft.com/office/drawing/2014/main" id="{37270BDC-004F-C242-A578-B0CF7B413244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3" name="TextBox 6152">
              <a:hlinkClick r:id="rId72" action="ppaction://hlinksldjump"/>
              <a:extLst>
                <a:ext uri="{FF2B5EF4-FFF2-40B4-BE49-F238E27FC236}">
                  <a16:creationId xmlns:a16="http://schemas.microsoft.com/office/drawing/2014/main" id="{11AA4421-6ADD-984E-871A-ACCEF1CE8755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6154" name="Oval 6153">
              <a:hlinkClick r:id="rId72" action="ppaction://hlinksldjump"/>
              <a:extLst>
                <a:ext uri="{FF2B5EF4-FFF2-40B4-BE49-F238E27FC236}">
                  <a16:creationId xmlns:a16="http://schemas.microsoft.com/office/drawing/2014/main" id="{E427153D-6ADB-BB46-8462-8F67B1A681F3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5" name="Oval 6154">
              <a:hlinkClick r:id="rId73" action="ppaction://hlinksldjump"/>
              <a:extLst>
                <a:ext uri="{FF2B5EF4-FFF2-40B4-BE49-F238E27FC236}">
                  <a16:creationId xmlns:a16="http://schemas.microsoft.com/office/drawing/2014/main" id="{F2EC3128-66DD-2D4A-84F6-F63AC739BB7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6" name="Oval 6155">
              <a:hlinkClick r:id="rId74" action="ppaction://hlinksldjump"/>
              <a:extLst>
                <a:ext uri="{FF2B5EF4-FFF2-40B4-BE49-F238E27FC236}">
                  <a16:creationId xmlns:a16="http://schemas.microsoft.com/office/drawing/2014/main" id="{2F9D0F65-8A15-C241-AEB9-30FFA2E7AA4F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7" name="Oval 6156">
              <a:hlinkClick r:id="rId75" action="ppaction://hlinksldjump"/>
              <a:extLst>
                <a:ext uri="{FF2B5EF4-FFF2-40B4-BE49-F238E27FC236}">
                  <a16:creationId xmlns:a16="http://schemas.microsoft.com/office/drawing/2014/main" id="{B7C8D108-3640-D944-B69D-67B990489E7B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8" name="Oval 6157">
              <a:hlinkClick r:id="rId76" action="ppaction://hlinksldjump"/>
              <a:extLst>
                <a:ext uri="{FF2B5EF4-FFF2-40B4-BE49-F238E27FC236}">
                  <a16:creationId xmlns:a16="http://schemas.microsoft.com/office/drawing/2014/main" id="{5A2062CE-AA57-504D-8A90-5BB786215478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9" name="Oval 6158">
              <a:hlinkClick r:id="rId77" action="ppaction://hlinksldjump"/>
              <a:extLst>
                <a:ext uri="{FF2B5EF4-FFF2-40B4-BE49-F238E27FC236}">
                  <a16:creationId xmlns:a16="http://schemas.microsoft.com/office/drawing/2014/main" id="{D70AA80A-7E2A-FD46-BE0B-26FE7878D3D5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0" name="Oval 6159">
              <a:hlinkClick r:id="rId78" action="ppaction://hlinksldjump"/>
              <a:extLst>
                <a:ext uri="{FF2B5EF4-FFF2-40B4-BE49-F238E27FC236}">
                  <a16:creationId xmlns:a16="http://schemas.microsoft.com/office/drawing/2014/main" id="{B381F66F-7CD2-604F-973F-0FB2BF9C9EC2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1" name="Oval 6160">
              <a:hlinkClick r:id="rId79" action="ppaction://hlinksldjump"/>
              <a:extLst>
                <a:ext uri="{FF2B5EF4-FFF2-40B4-BE49-F238E27FC236}">
                  <a16:creationId xmlns:a16="http://schemas.microsoft.com/office/drawing/2014/main" id="{E971148A-C662-8D44-B69B-7A34C83BB2D0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2" name="Oval 6161">
              <a:hlinkClick r:id="rId80" action="ppaction://hlinksldjump"/>
              <a:extLst>
                <a:ext uri="{FF2B5EF4-FFF2-40B4-BE49-F238E27FC236}">
                  <a16:creationId xmlns:a16="http://schemas.microsoft.com/office/drawing/2014/main" id="{7FD06D9D-F5E5-3145-B71E-4678B5FABFC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3" name="Oval 6162">
              <a:hlinkClick r:id="rId81" action="ppaction://hlinksldjump"/>
              <a:extLst>
                <a:ext uri="{FF2B5EF4-FFF2-40B4-BE49-F238E27FC236}">
                  <a16:creationId xmlns:a16="http://schemas.microsoft.com/office/drawing/2014/main" id="{0E042BDC-D1D8-B441-9F7B-F2C0B4226AFE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4" name="Oval 6163">
              <a:hlinkClick r:id="rId82" action="ppaction://hlinksldjump"/>
              <a:extLst>
                <a:ext uri="{FF2B5EF4-FFF2-40B4-BE49-F238E27FC236}">
                  <a16:creationId xmlns:a16="http://schemas.microsoft.com/office/drawing/2014/main" id="{73F687F8-FB47-6146-B2BF-9088D93EA333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5" name="TextBox 6164">
              <a:hlinkClick r:id="rId83" action="ppaction://hlinksldjump"/>
              <a:extLst>
                <a:ext uri="{FF2B5EF4-FFF2-40B4-BE49-F238E27FC236}">
                  <a16:creationId xmlns:a16="http://schemas.microsoft.com/office/drawing/2014/main" id="{2C3D8BCA-CCC3-4E4A-A955-E1165F827F47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6166" name="Oval 6165">
              <a:hlinkClick r:id="rId83" action="ppaction://hlinksldjump"/>
              <a:extLst>
                <a:ext uri="{FF2B5EF4-FFF2-40B4-BE49-F238E27FC236}">
                  <a16:creationId xmlns:a16="http://schemas.microsoft.com/office/drawing/2014/main" id="{3CD85C91-9080-2942-8889-C55A96675E4F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7" name="Oval 6166">
              <a:hlinkClick r:id="rId84" action="ppaction://hlinksldjump"/>
              <a:extLst>
                <a:ext uri="{FF2B5EF4-FFF2-40B4-BE49-F238E27FC236}">
                  <a16:creationId xmlns:a16="http://schemas.microsoft.com/office/drawing/2014/main" id="{8FCBD9D5-4AEB-2847-BE19-1B5FCE3D2F5C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8" name="Oval 6167">
              <a:hlinkClick r:id="rId85" action="ppaction://hlinksldjump"/>
              <a:extLst>
                <a:ext uri="{FF2B5EF4-FFF2-40B4-BE49-F238E27FC236}">
                  <a16:creationId xmlns:a16="http://schemas.microsoft.com/office/drawing/2014/main" id="{2E0B1F7E-56B5-7A40-B1CA-0BC39D895AE4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9" name="Oval 6168">
              <a:hlinkClick r:id="rId86" action="ppaction://hlinksldjump"/>
              <a:extLst>
                <a:ext uri="{FF2B5EF4-FFF2-40B4-BE49-F238E27FC236}">
                  <a16:creationId xmlns:a16="http://schemas.microsoft.com/office/drawing/2014/main" id="{67521149-2DFB-F248-9AFB-2D23E54522F9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0" name="Oval 6169">
              <a:hlinkClick r:id="rId87" action="ppaction://hlinksldjump"/>
              <a:extLst>
                <a:ext uri="{FF2B5EF4-FFF2-40B4-BE49-F238E27FC236}">
                  <a16:creationId xmlns:a16="http://schemas.microsoft.com/office/drawing/2014/main" id="{AEB271F2-7ECB-554E-B66E-7E8044B28016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1" name="Oval 6170">
              <a:hlinkClick r:id="rId88" action="ppaction://hlinksldjump"/>
              <a:extLst>
                <a:ext uri="{FF2B5EF4-FFF2-40B4-BE49-F238E27FC236}">
                  <a16:creationId xmlns:a16="http://schemas.microsoft.com/office/drawing/2014/main" id="{1C768FC7-FDB2-194C-89B1-35FC02C3C293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2" name="Oval 6171">
              <a:hlinkClick r:id="rId89" action="ppaction://hlinksldjump"/>
              <a:extLst>
                <a:ext uri="{FF2B5EF4-FFF2-40B4-BE49-F238E27FC236}">
                  <a16:creationId xmlns:a16="http://schemas.microsoft.com/office/drawing/2014/main" id="{8F5885E7-07E5-AF41-A2CD-F4FBD08B2959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3" name="Oval 6172">
              <a:hlinkClick r:id="rId90" action="ppaction://hlinksldjump"/>
              <a:extLst>
                <a:ext uri="{FF2B5EF4-FFF2-40B4-BE49-F238E27FC236}">
                  <a16:creationId xmlns:a16="http://schemas.microsoft.com/office/drawing/2014/main" id="{9E249570-D159-AC4A-BE41-E73B8B300EFD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4" name="Oval 6173">
              <a:hlinkClick r:id="rId91" action="ppaction://hlinksldjump"/>
              <a:extLst>
                <a:ext uri="{FF2B5EF4-FFF2-40B4-BE49-F238E27FC236}">
                  <a16:creationId xmlns:a16="http://schemas.microsoft.com/office/drawing/2014/main" id="{9FBFEE17-63B7-0244-AE6A-F6E97FCDAD30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5" name="Oval 6174">
              <a:hlinkClick r:id="rId92" action="ppaction://hlinksldjump"/>
              <a:extLst>
                <a:ext uri="{FF2B5EF4-FFF2-40B4-BE49-F238E27FC236}">
                  <a16:creationId xmlns:a16="http://schemas.microsoft.com/office/drawing/2014/main" id="{7098D9FF-7C8B-B24B-84BB-EFFCF6ABCE2F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6" name="Oval 6175">
              <a:hlinkClick r:id="rId93" action="ppaction://hlinksldjump"/>
              <a:extLst>
                <a:ext uri="{FF2B5EF4-FFF2-40B4-BE49-F238E27FC236}">
                  <a16:creationId xmlns:a16="http://schemas.microsoft.com/office/drawing/2014/main" id="{727ECA5F-5264-4A48-971B-150FC79EEB68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7" name="Oval 6176">
              <a:hlinkClick r:id="rId94" action="ppaction://hlinksldjump"/>
              <a:extLst>
                <a:ext uri="{FF2B5EF4-FFF2-40B4-BE49-F238E27FC236}">
                  <a16:creationId xmlns:a16="http://schemas.microsoft.com/office/drawing/2014/main" id="{7811C582-BC1B-0447-B48D-874041B90FDD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8" name="Oval 6177">
              <a:hlinkClick r:id="rId95" action="ppaction://hlinksldjump"/>
              <a:extLst>
                <a:ext uri="{FF2B5EF4-FFF2-40B4-BE49-F238E27FC236}">
                  <a16:creationId xmlns:a16="http://schemas.microsoft.com/office/drawing/2014/main" id="{BF2C4903-A474-7F42-9748-ED9B12FF1240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9" name="Oval 6178">
              <a:hlinkClick r:id="rId96" action="ppaction://hlinksldjump"/>
              <a:extLst>
                <a:ext uri="{FF2B5EF4-FFF2-40B4-BE49-F238E27FC236}">
                  <a16:creationId xmlns:a16="http://schemas.microsoft.com/office/drawing/2014/main" id="{BCF0793E-7BB1-7849-B56E-2032DD8B178E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0" name="Oval 6179">
              <a:hlinkClick r:id="rId97" action="ppaction://hlinksldjump"/>
              <a:extLst>
                <a:ext uri="{FF2B5EF4-FFF2-40B4-BE49-F238E27FC236}">
                  <a16:creationId xmlns:a16="http://schemas.microsoft.com/office/drawing/2014/main" id="{20BC35C1-1D80-AA4F-90A8-ED2C62A48746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1" name="Oval 6180">
              <a:hlinkClick r:id="rId98" action="ppaction://hlinksldjump"/>
              <a:extLst>
                <a:ext uri="{FF2B5EF4-FFF2-40B4-BE49-F238E27FC236}">
                  <a16:creationId xmlns:a16="http://schemas.microsoft.com/office/drawing/2014/main" id="{7F4E2FDD-8D06-794D-8FEE-8182404E7F87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2" name="Oval 6181">
              <a:hlinkClick r:id="rId99" action="ppaction://hlinksldjump"/>
              <a:extLst>
                <a:ext uri="{FF2B5EF4-FFF2-40B4-BE49-F238E27FC236}">
                  <a16:creationId xmlns:a16="http://schemas.microsoft.com/office/drawing/2014/main" id="{F1BD1F57-F2F2-0E4B-BFD8-0E1F7AAD756D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3" name="Oval 6182">
              <a:hlinkClick r:id="rId100" action="ppaction://hlinksldjump"/>
              <a:extLst>
                <a:ext uri="{FF2B5EF4-FFF2-40B4-BE49-F238E27FC236}">
                  <a16:creationId xmlns:a16="http://schemas.microsoft.com/office/drawing/2014/main" id="{0F47AAED-CF0B-DE47-9DCD-6E459D600BA2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4" name="TextBox 6183">
              <a:hlinkClick r:id="rId101" action="ppaction://hlinksldjump"/>
              <a:extLst>
                <a:ext uri="{FF2B5EF4-FFF2-40B4-BE49-F238E27FC236}">
                  <a16:creationId xmlns:a16="http://schemas.microsoft.com/office/drawing/2014/main" id="{D7CFD319-2A23-6043-88BA-828558928B0F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6185" name="Oval 6184">
              <a:hlinkClick r:id="rId101" action="ppaction://hlinksldjump"/>
              <a:extLst>
                <a:ext uri="{FF2B5EF4-FFF2-40B4-BE49-F238E27FC236}">
                  <a16:creationId xmlns:a16="http://schemas.microsoft.com/office/drawing/2014/main" id="{B47C940D-CCB3-0148-AB98-67EA5CC95566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6" name="Oval 6185">
              <a:hlinkClick r:id="rId102" action="ppaction://hlinksldjump"/>
              <a:extLst>
                <a:ext uri="{FF2B5EF4-FFF2-40B4-BE49-F238E27FC236}">
                  <a16:creationId xmlns:a16="http://schemas.microsoft.com/office/drawing/2014/main" id="{2A937575-385E-204E-B311-6CB4DBFC9C02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7" name="Oval 6186">
              <a:hlinkClick r:id="rId103" action="ppaction://hlinksldjump"/>
              <a:extLst>
                <a:ext uri="{FF2B5EF4-FFF2-40B4-BE49-F238E27FC236}">
                  <a16:creationId xmlns:a16="http://schemas.microsoft.com/office/drawing/2014/main" id="{FD51828C-E40E-2648-BF53-F6F53F838310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8" name="Oval 6187">
              <a:hlinkClick r:id="rId104" action="ppaction://hlinksldjump"/>
              <a:extLst>
                <a:ext uri="{FF2B5EF4-FFF2-40B4-BE49-F238E27FC236}">
                  <a16:creationId xmlns:a16="http://schemas.microsoft.com/office/drawing/2014/main" id="{BB2E0A9F-6A6F-5543-8F2E-B7E64D9B441C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1143000"/>
            <a:ext cx="7791934" cy="519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02580" y="228600"/>
            <a:ext cx="10949173" cy="801019"/>
          </a:xfrm>
          <a:ln/>
        </p:spPr>
        <p:txBody>
          <a:bodyPr/>
          <a:lstStyle/>
          <a:p>
            <a:pPr>
              <a:lnSpc>
                <a:spcPct val="38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/>
              <a:t>R in Mac</a:t>
            </a:r>
          </a:p>
        </p:txBody>
      </p:sp>
      <p:grpSp>
        <p:nvGrpSpPr>
          <p:cNvPr id="8236" name="Group 8235">
            <a:extLst>
              <a:ext uri="{FF2B5EF4-FFF2-40B4-BE49-F238E27FC236}">
                <a16:creationId xmlns:a16="http://schemas.microsoft.com/office/drawing/2014/main" id="{E6B97B95-9EDE-9C4E-97AE-E4E939B0292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4" name="TextBox 53">
              <a:hlinkClick r:id="rId57" action="ppaction://hlinksldjump"/>
              <a:extLst>
                <a:ext uri="{FF2B5EF4-FFF2-40B4-BE49-F238E27FC236}">
                  <a16:creationId xmlns:a16="http://schemas.microsoft.com/office/drawing/2014/main" id="{CED68AAF-9ACF-1E47-943B-95B7B9BF8F25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5" name="Oval 54">
              <a:hlinkClick r:id="rId57" action="ppaction://hlinksldjump"/>
              <a:extLst>
                <a:ext uri="{FF2B5EF4-FFF2-40B4-BE49-F238E27FC236}">
                  <a16:creationId xmlns:a16="http://schemas.microsoft.com/office/drawing/2014/main" id="{7519AF02-3736-2B4B-A894-DAABABB346CC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hlinkClick r:id="rId58" action="ppaction://hlinksldjump"/>
              <a:extLst>
                <a:ext uri="{FF2B5EF4-FFF2-40B4-BE49-F238E27FC236}">
                  <a16:creationId xmlns:a16="http://schemas.microsoft.com/office/drawing/2014/main" id="{FF7A4A72-3B0E-4043-B7FC-E76E2FC4C69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hlinkClick r:id="rId59" action="ppaction://hlinksldjump"/>
              <a:extLst>
                <a:ext uri="{FF2B5EF4-FFF2-40B4-BE49-F238E27FC236}">
                  <a16:creationId xmlns:a16="http://schemas.microsoft.com/office/drawing/2014/main" id="{E88A3AC5-7C91-D54B-8AEF-C40851529E33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60" action="ppaction://hlinksldjump"/>
              <a:extLst>
                <a:ext uri="{FF2B5EF4-FFF2-40B4-BE49-F238E27FC236}">
                  <a16:creationId xmlns:a16="http://schemas.microsoft.com/office/drawing/2014/main" id="{59D8BC92-AC98-5F4C-920F-2233C2E4A8A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61" action="ppaction://hlinksldjump"/>
              <a:extLst>
                <a:ext uri="{FF2B5EF4-FFF2-40B4-BE49-F238E27FC236}">
                  <a16:creationId xmlns:a16="http://schemas.microsoft.com/office/drawing/2014/main" id="{2938F40C-772E-C648-BF9F-BB0FE2DFDA24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2" action="ppaction://hlinksldjump"/>
              <a:extLst>
                <a:ext uri="{FF2B5EF4-FFF2-40B4-BE49-F238E27FC236}">
                  <a16:creationId xmlns:a16="http://schemas.microsoft.com/office/drawing/2014/main" id="{132634A2-0F5B-0A41-9D37-9E4BAF59EA1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3" action="ppaction://hlinksldjump"/>
              <a:extLst>
                <a:ext uri="{FF2B5EF4-FFF2-40B4-BE49-F238E27FC236}">
                  <a16:creationId xmlns:a16="http://schemas.microsoft.com/office/drawing/2014/main" id="{47F78F9C-7073-CD4F-A8BD-512A899D338B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4" action="ppaction://hlinksldjump"/>
              <a:extLst>
                <a:ext uri="{FF2B5EF4-FFF2-40B4-BE49-F238E27FC236}">
                  <a16:creationId xmlns:a16="http://schemas.microsoft.com/office/drawing/2014/main" id="{6CE353E8-FAAE-8E47-981A-E4A28E315947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5" action="ppaction://hlinksldjump"/>
              <a:extLst>
                <a:ext uri="{FF2B5EF4-FFF2-40B4-BE49-F238E27FC236}">
                  <a16:creationId xmlns:a16="http://schemas.microsoft.com/office/drawing/2014/main" id="{CC056E92-02C2-AD4D-848A-2C0C42918DF9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2" name="Oval 8191">
              <a:hlinkClick r:id="rId66" action="ppaction://hlinksldjump"/>
              <a:extLst>
                <a:ext uri="{FF2B5EF4-FFF2-40B4-BE49-F238E27FC236}">
                  <a16:creationId xmlns:a16="http://schemas.microsoft.com/office/drawing/2014/main" id="{FECC5AD2-1859-B44A-BAF7-EA15D7018295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5" name="Oval 8194">
              <a:hlinkClick r:id="rId67" action="ppaction://hlinksldjump"/>
              <a:extLst>
                <a:ext uri="{FF2B5EF4-FFF2-40B4-BE49-F238E27FC236}">
                  <a16:creationId xmlns:a16="http://schemas.microsoft.com/office/drawing/2014/main" id="{A0212AED-A706-864E-9B50-3C0937F3F9C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6" name="Oval 8195">
              <a:hlinkClick r:id="rId68" action="ppaction://hlinksldjump"/>
              <a:extLst>
                <a:ext uri="{FF2B5EF4-FFF2-40B4-BE49-F238E27FC236}">
                  <a16:creationId xmlns:a16="http://schemas.microsoft.com/office/drawing/2014/main" id="{EE95181E-B5B8-074C-B02C-F9A1357E305B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7" name="Oval 8196">
              <a:hlinkClick r:id="rId69" action="ppaction://hlinksldjump"/>
              <a:extLst>
                <a:ext uri="{FF2B5EF4-FFF2-40B4-BE49-F238E27FC236}">
                  <a16:creationId xmlns:a16="http://schemas.microsoft.com/office/drawing/2014/main" id="{76E1836D-0292-E94E-B4C8-053E71B0E84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8" name="Oval 8197">
              <a:hlinkClick r:id="rId70" action="ppaction://hlinksldjump"/>
              <a:extLst>
                <a:ext uri="{FF2B5EF4-FFF2-40B4-BE49-F238E27FC236}">
                  <a16:creationId xmlns:a16="http://schemas.microsoft.com/office/drawing/2014/main" id="{13B8597B-AC04-0F4F-B9D1-D263D524AA64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9" name="Oval 8198">
              <a:hlinkClick r:id="rId71" action="ppaction://hlinksldjump"/>
              <a:extLst>
                <a:ext uri="{FF2B5EF4-FFF2-40B4-BE49-F238E27FC236}">
                  <a16:creationId xmlns:a16="http://schemas.microsoft.com/office/drawing/2014/main" id="{B9FDBFC5-4C24-A048-8B11-298CCD645D44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0" name="TextBox 8199">
              <a:hlinkClick r:id="rId72" action="ppaction://hlinksldjump"/>
              <a:extLst>
                <a:ext uri="{FF2B5EF4-FFF2-40B4-BE49-F238E27FC236}">
                  <a16:creationId xmlns:a16="http://schemas.microsoft.com/office/drawing/2014/main" id="{3DBDF902-9CAE-B446-BF78-2FF43257AB83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8201" name="Oval 8200">
              <a:hlinkClick r:id="rId72" action="ppaction://hlinksldjump"/>
              <a:extLst>
                <a:ext uri="{FF2B5EF4-FFF2-40B4-BE49-F238E27FC236}">
                  <a16:creationId xmlns:a16="http://schemas.microsoft.com/office/drawing/2014/main" id="{78CE96D9-7565-C548-87A6-2459A527A06F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2" name="Oval 8201">
              <a:hlinkClick r:id="rId73" action="ppaction://hlinksldjump"/>
              <a:extLst>
                <a:ext uri="{FF2B5EF4-FFF2-40B4-BE49-F238E27FC236}">
                  <a16:creationId xmlns:a16="http://schemas.microsoft.com/office/drawing/2014/main" id="{070EBC8E-5E01-7844-A8A9-DBE101BAA48F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3" name="Oval 8202">
              <a:hlinkClick r:id="rId74" action="ppaction://hlinksldjump"/>
              <a:extLst>
                <a:ext uri="{FF2B5EF4-FFF2-40B4-BE49-F238E27FC236}">
                  <a16:creationId xmlns:a16="http://schemas.microsoft.com/office/drawing/2014/main" id="{1CBA10BE-F2C3-A145-BAA8-B63C3E415EA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4" name="Oval 8203">
              <a:hlinkClick r:id="rId75" action="ppaction://hlinksldjump"/>
              <a:extLst>
                <a:ext uri="{FF2B5EF4-FFF2-40B4-BE49-F238E27FC236}">
                  <a16:creationId xmlns:a16="http://schemas.microsoft.com/office/drawing/2014/main" id="{FD653E11-CC89-784A-B1CA-CB99881829B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5" name="Oval 8204">
              <a:hlinkClick r:id="rId76" action="ppaction://hlinksldjump"/>
              <a:extLst>
                <a:ext uri="{FF2B5EF4-FFF2-40B4-BE49-F238E27FC236}">
                  <a16:creationId xmlns:a16="http://schemas.microsoft.com/office/drawing/2014/main" id="{366A044E-9EFE-7A47-9243-586BE1CE19C5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6" name="Oval 8205">
              <a:hlinkClick r:id="rId77" action="ppaction://hlinksldjump"/>
              <a:extLst>
                <a:ext uri="{FF2B5EF4-FFF2-40B4-BE49-F238E27FC236}">
                  <a16:creationId xmlns:a16="http://schemas.microsoft.com/office/drawing/2014/main" id="{4E449455-8490-424F-8F4D-1FD1FDC43A88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7" name="Oval 8206">
              <a:hlinkClick r:id="rId78" action="ppaction://hlinksldjump"/>
              <a:extLst>
                <a:ext uri="{FF2B5EF4-FFF2-40B4-BE49-F238E27FC236}">
                  <a16:creationId xmlns:a16="http://schemas.microsoft.com/office/drawing/2014/main" id="{3FCAE93B-E044-F046-8D90-7598C103D17E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8" name="Oval 8207">
              <a:hlinkClick r:id="rId79" action="ppaction://hlinksldjump"/>
              <a:extLst>
                <a:ext uri="{FF2B5EF4-FFF2-40B4-BE49-F238E27FC236}">
                  <a16:creationId xmlns:a16="http://schemas.microsoft.com/office/drawing/2014/main" id="{4A53608E-EBFC-DE45-95B2-CAF6CE096FB7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9" name="Oval 8208">
              <a:hlinkClick r:id="rId80" action="ppaction://hlinksldjump"/>
              <a:extLst>
                <a:ext uri="{FF2B5EF4-FFF2-40B4-BE49-F238E27FC236}">
                  <a16:creationId xmlns:a16="http://schemas.microsoft.com/office/drawing/2014/main" id="{76B4D6D6-B7E2-844E-B3E7-916EEA065F77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0" name="Oval 8209">
              <a:hlinkClick r:id="rId81" action="ppaction://hlinksldjump"/>
              <a:extLst>
                <a:ext uri="{FF2B5EF4-FFF2-40B4-BE49-F238E27FC236}">
                  <a16:creationId xmlns:a16="http://schemas.microsoft.com/office/drawing/2014/main" id="{A7CDF5F2-72A6-E04D-BF55-5F97AC308F7E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1" name="Oval 8210">
              <a:hlinkClick r:id="rId82" action="ppaction://hlinksldjump"/>
              <a:extLst>
                <a:ext uri="{FF2B5EF4-FFF2-40B4-BE49-F238E27FC236}">
                  <a16:creationId xmlns:a16="http://schemas.microsoft.com/office/drawing/2014/main" id="{765E9A53-13C9-6941-BBF0-E35FD7604E5A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2" name="TextBox 8211">
              <a:hlinkClick r:id="rId83" action="ppaction://hlinksldjump"/>
              <a:extLst>
                <a:ext uri="{FF2B5EF4-FFF2-40B4-BE49-F238E27FC236}">
                  <a16:creationId xmlns:a16="http://schemas.microsoft.com/office/drawing/2014/main" id="{78885C00-3579-454C-B941-CEDCEBB4BD3D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213" name="Oval 8212">
              <a:hlinkClick r:id="rId83" action="ppaction://hlinksldjump"/>
              <a:extLst>
                <a:ext uri="{FF2B5EF4-FFF2-40B4-BE49-F238E27FC236}">
                  <a16:creationId xmlns:a16="http://schemas.microsoft.com/office/drawing/2014/main" id="{9D868218-E577-EC4C-BC60-AD1740470BCB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4" name="Oval 8213">
              <a:hlinkClick r:id="rId84" action="ppaction://hlinksldjump"/>
              <a:extLst>
                <a:ext uri="{FF2B5EF4-FFF2-40B4-BE49-F238E27FC236}">
                  <a16:creationId xmlns:a16="http://schemas.microsoft.com/office/drawing/2014/main" id="{067607C8-3EA7-5A43-8314-FE1E6E5D1AE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5" name="Oval 8214">
              <a:hlinkClick r:id="rId85" action="ppaction://hlinksldjump"/>
              <a:extLst>
                <a:ext uri="{FF2B5EF4-FFF2-40B4-BE49-F238E27FC236}">
                  <a16:creationId xmlns:a16="http://schemas.microsoft.com/office/drawing/2014/main" id="{28F1D927-84D5-ED44-B952-F20C0A8B7069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6" name="Oval 8215">
              <a:hlinkClick r:id="rId86" action="ppaction://hlinksldjump"/>
              <a:extLst>
                <a:ext uri="{FF2B5EF4-FFF2-40B4-BE49-F238E27FC236}">
                  <a16:creationId xmlns:a16="http://schemas.microsoft.com/office/drawing/2014/main" id="{477EBE03-2347-D144-A1B3-3DC2E90F4AD4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7" name="Oval 8216">
              <a:hlinkClick r:id="rId87" action="ppaction://hlinksldjump"/>
              <a:extLst>
                <a:ext uri="{FF2B5EF4-FFF2-40B4-BE49-F238E27FC236}">
                  <a16:creationId xmlns:a16="http://schemas.microsoft.com/office/drawing/2014/main" id="{5A97B888-3A1C-514B-BFE8-121CAFC54C9A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8" name="Oval 8217">
              <a:hlinkClick r:id="rId88" action="ppaction://hlinksldjump"/>
              <a:extLst>
                <a:ext uri="{FF2B5EF4-FFF2-40B4-BE49-F238E27FC236}">
                  <a16:creationId xmlns:a16="http://schemas.microsoft.com/office/drawing/2014/main" id="{6286510D-19A3-164F-87AF-8F93A3D17C3D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9" name="Oval 8218">
              <a:hlinkClick r:id="rId89" action="ppaction://hlinksldjump"/>
              <a:extLst>
                <a:ext uri="{FF2B5EF4-FFF2-40B4-BE49-F238E27FC236}">
                  <a16:creationId xmlns:a16="http://schemas.microsoft.com/office/drawing/2014/main" id="{10E940DE-E3DC-B343-ADEE-E815378DE343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0" name="Oval 8219">
              <a:hlinkClick r:id="rId90" action="ppaction://hlinksldjump"/>
              <a:extLst>
                <a:ext uri="{FF2B5EF4-FFF2-40B4-BE49-F238E27FC236}">
                  <a16:creationId xmlns:a16="http://schemas.microsoft.com/office/drawing/2014/main" id="{81F47738-8C18-CD44-BFA8-752810F8C261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1" name="Oval 8220">
              <a:hlinkClick r:id="rId91" action="ppaction://hlinksldjump"/>
              <a:extLst>
                <a:ext uri="{FF2B5EF4-FFF2-40B4-BE49-F238E27FC236}">
                  <a16:creationId xmlns:a16="http://schemas.microsoft.com/office/drawing/2014/main" id="{D5782F99-5A8A-6848-92B2-81E8E219051E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2" name="Oval 8221">
              <a:hlinkClick r:id="rId92" action="ppaction://hlinksldjump"/>
              <a:extLst>
                <a:ext uri="{FF2B5EF4-FFF2-40B4-BE49-F238E27FC236}">
                  <a16:creationId xmlns:a16="http://schemas.microsoft.com/office/drawing/2014/main" id="{5C7D817D-842D-0B4D-AA61-B1E367966BEC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3" name="Oval 8222">
              <a:hlinkClick r:id="rId93" action="ppaction://hlinksldjump"/>
              <a:extLst>
                <a:ext uri="{FF2B5EF4-FFF2-40B4-BE49-F238E27FC236}">
                  <a16:creationId xmlns:a16="http://schemas.microsoft.com/office/drawing/2014/main" id="{1DB273DF-6514-CD4B-B1DD-5D2047CD2EA6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4" name="Oval 8223">
              <a:hlinkClick r:id="rId94" action="ppaction://hlinksldjump"/>
              <a:extLst>
                <a:ext uri="{FF2B5EF4-FFF2-40B4-BE49-F238E27FC236}">
                  <a16:creationId xmlns:a16="http://schemas.microsoft.com/office/drawing/2014/main" id="{77253C89-5B23-4C42-998B-CB8421269A2B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5" name="Oval 8224">
              <a:hlinkClick r:id="rId95" action="ppaction://hlinksldjump"/>
              <a:extLst>
                <a:ext uri="{FF2B5EF4-FFF2-40B4-BE49-F238E27FC236}">
                  <a16:creationId xmlns:a16="http://schemas.microsoft.com/office/drawing/2014/main" id="{D0F6B6EC-C00F-754F-A6E1-AB4FFA7939F4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6" name="Oval 8225">
              <a:hlinkClick r:id="rId96" action="ppaction://hlinksldjump"/>
              <a:extLst>
                <a:ext uri="{FF2B5EF4-FFF2-40B4-BE49-F238E27FC236}">
                  <a16:creationId xmlns:a16="http://schemas.microsoft.com/office/drawing/2014/main" id="{3637E3FB-7B2A-2F4F-8D6E-EDDA221E8CA0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7" name="Oval 8226">
              <a:hlinkClick r:id="rId97" action="ppaction://hlinksldjump"/>
              <a:extLst>
                <a:ext uri="{FF2B5EF4-FFF2-40B4-BE49-F238E27FC236}">
                  <a16:creationId xmlns:a16="http://schemas.microsoft.com/office/drawing/2014/main" id="{2A42F5E8-F222-A641-9E46-20E996F88BE5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8" name="Oval 8227">
              <a:hlinkClick r:id="rId98" action="ppaction://hlinksldjump"/>
              <a:extLst>
                <a:ext uri="{FF2B5EF4-FFF2-40B4-BE49-F238E27FC236}">
                  <a16:creationId xmlns:a16="http://schemas.microsoft.com/office/drawing/2014/main" id="{1BD3DE73-455A-B747-B1A4-A81A4C8084D4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9" name="Oval 8228">
              <a:hlinkClick r:id="rId99" action="ppaction://hlinksldjump"/>
              <a:extLst>
                <a:ext uri="{FF2B5EF4-FFF2-40B4-BE49-F238E27FC236}">
                  <a16:creationId xmlns:a16="http://schemas.microsoft.com/office/drawing/2014/main" id="{C24C0187-98B6-8C46-8B3E-27FBD5F5E96E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0" name="Oval 8229">
              <a:hlinkClick r:id="rId100" action="ppaction://hlinksldjump"/>
              <a:extLst>
                <a:ext uri="{FF2B5EF4-FFF2-40B4-BE49-F238E27FC236}">
                  <a16:creationId xmlns:a16="http://schemas.microsoft.com/office/drawing/2014/main" id="{CAC3FB8A-8C71-6043-93DA-EAC9762D8865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1" name="TextBox 8230">
              <a:hlinkClick r:id="rId101" action="ppaction://hlinksldjump"/>
              <a:extLst>
                <a:ext uri="{FF2B5EF4-FFF2-40B4-BE49-F238E27FC236}">
                  <a16:creationId xmlns:a16="http://schemas.microsoft.com/office/drawing/2014/main" id="{2D52CC9E-1B5C-DF43-9852-72B47918F113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8232" name="Oval 8231">
              <a:hlinkClick r:id="rId101" action="ppaction://hlinksldjump"/>
              <a:extLst>
                <a:ext uri="{FF2B5EF4-FFF2-40B4-BE49-F238E27FC236}">
                  <a16:creationId xmlns:a16="http://schemas.microsoft.com/office/drawing/2014/main" id="{8C1FE142-60D6-B643-B2B4-52BA25E53B6F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3" name="Oval 8232">
              <a:hlinkClick r:id="rId102" action="ppaction://hlinksldjump"/>
              <a:extLst>
                <a:ext uri="{FF2B5EF4-FFF2-40B4-BE49-F238E27FC236}">
                  <a16:creationId xmlns:a16="http://schemas.microsoft.com/office/drawing/2014/main" id="{FD9C9A5D-3079-524D-8B09-8D636A7BD3FC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4" name="Oval 8233">
              <a:hlinkClick r:id="rId103" action="ppaction://hlinksldjump"/>
              <a:extLst>
                <a:ext uri="{FF2B5EF4-FFF2-40B4-BE49-F238E27FC236}">
                  <a16:creationId xmlns:a16="http://schemas.microsoft.com/office/drawing/2014/main" id="{3DD843A5-13A8-6F4C-9221-C1280C52C449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5" name="Oval 8234">
              <a:hlinkClick r:id="rId104" action="ppaction://hlinksldjump"/>
              <a:extLst>
                <a:ext uri="{FF2B5EF4-FFF2-40B4-BE49-F238E27FC236}">
                  <a16:creationId xmlns:a16="http://schemas.microsoft.com/office/drawing/2014/main" id="{3D201A4F-6CB5-3146-9F6D-C8628B7FEBCE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7639-2B68-614E-AF94-AF9952E4A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Spatial Data Science vs GIS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DBD0AA1-54DC-2E4F-B61E-E0767B31E3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1371600"/>
            <a:ext cx="10104120" cy="39624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B9123AA-1BCC-644C-A194-9C9B07E933CE}"/>
              </a:ext>
            </a:extLst>
          </p:cNvPr>
          <p:cNvSpPr/>
          <p:nvPr/>
        </p:nvSpPr>
        <p:spPr>
          <a:xfrm>
            <a:off x="5791200" y="1866900"/>
            <a:ext cx="5638800" cy="2933700"/>
          </a:xfrm>
          <a:prstGeom prst="roundRect">
            <a:avLst>
              <a:gd name="adj" fmla="val 9942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566448-CA7B-3E4D-98C8-B5144BE602E5}"/>
              </a:ext>
            </a:extLst>
          </p:cNvPr>
          <p:cNvSpPr txBox="1"/>
          <p:nvPr/>
        </p:nvSpPr>
        <p:spPr>
          <a:xfrm>
            <a:off x="10175926" y="4154269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chemeClr val="accent2"/>
                </a:solidFill>
              </a:rPr>
              <a:t>GIS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A5F8F84-A8E6-624F-8595-613D284B9E2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8" name="TextBox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0E7B8EDA-E157-1C4D-A35B-7CFEE7A66215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9" name="Oval 58">
              <a:hlinkClick r:id="rId56" action="ppaction://hlinksldjump"/>
              <a:extLst>
                <a:ext uri="{FF2B5EF4-FFF2-40B4-BE49-F238E27FC236}">
                  <a16:creationId xmlns:a16="http://schemas.microsoft.com/office/drawing/2014/main" id="{975AB126-C687-7B45-A010-5C45CAF23606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7" action="ppaction://hlinksldjump"/>
              <a:extLst>
                <a:ext uri="{FF2B5EF4-FFF2-40B4-BE49-F238E27FC236}">
                  <a16:creationId xmlns:a16="http://schemas.microsoft.com/office/drawing/2014/main" id="{4360B0F9-45CD-6B4D-9E98-6203524EF73E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8" action="ppaction://hlinksldjump"/>
              <a:extLst>
                <a:ext uri="{FF2B5EF4-FFF2-40B4-BE49-F238E27FC236}">
                  <a16:creationId xmlns:a16="http://schemas.microsoft.com/office/drawing/2014/main" id="{66D02C2F-DAB1-E74B-ADCE-DA23EE6176B8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59" action="ppaction://hlinksldjump"/>
              <a:extLst>
                <a:ext uri="{FF2B5EF4-FFF2-40B4-BE49-F238E27FC236}">
                  <a16:creationId xmlns:a16="http://schemas.microsoft.com/office/drawing/2014/main" id="{7F50632A-0C18-6B47-AEDD-9AB73C514E9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0" action="ppaction://hlinksldjump"/>
              <a:extLst>
                <a:ext uri="{FF2B5EF4-FFF2-40B4-BE49-F238E27FC236}">
                  <a16:creationId xmlns:a16="http://schemas.microsoft.com/office/drawing/2014/main" id="{416A7E86-4130-CB48-861B-A492EA3FA9E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1" action="ppaction://hlinksldjump"/>
              <a:extLst>
                <a:ext uri="{FF2B5EF4-FFF2-40B4-BE49-F238E27FC236}">
                  <a16:creationId xmlns:a16="http://schemas.microsoft.com/office/drawing/2014/main" id="{1385502C-95D5-A045-A84F-7E6862DD2A9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2" action="ppaction://hlinksldjump"/>
              <a:extLst>
                <a:ext uri="{FF2B5EF4-FFF2-40B4-BE49-F238E27FC236}">
                  <a16:creationId xmlns:a16="http://schemas.microsoft.com/office/drawing/2014/main" id="{DBEC4A5B-9616-2F48-9D25-C0128AA73F8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3" action="ppaction://hlinksldjump"/>
              <a:extLst>
                <a:ext uri="{FF2B5EF4-FFF2-40B4-BE49-F238E27FC236}">
                  <a16:creationId xmlns:a16="http://schemas.microsoft.com/office/drawing/2014/main" id="{50E1E4ED-4A59-5944-8651-410765C493D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4" action="ppaction://hlinksldjump"/>
              <a:extLst>
                <a:ext uri="{FF2B5EF4-FFF2-40B4-BE49-F238E27FC236}">
                  <a16:creationId xmlns:a16="http://schemas.microsoft.com/office/drawing/2014/main" id="{FC49BABB-3F15-A946-ABF8-C88EDA813868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5" action="ppaction://hlinksldjump"/>
              <a:extLst>
                <a:ext uri="{FF2B5EF4-FFF2-40B4-BE49-F238E27FC236}">
                  <a16:creationId xmlns:a16="http://schemas.microsoft.com/office/drawing/2014/main" id="{C24B5DEB-C282-F444-B425-DDD7A4CD2804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6" action="ppaction://hlinksldjump"/>
              <a:extLst>
                <a:ext uri="{FF2B5EF4-FFF2-40B4-BE49-F238E27FC236}">
                  <a16:creationId xmlns:a16="http://schemas.microsoft.com/office/drawing/2014/main" id="{EF8D83BB-EEF8-DF42-89B2-A4533A4D1A88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7" action="ppaction://hlinksldjump"/>
              <a:extLst>
                <a:ext uri="{FF2B5EF4-FFF2-40B4-BE49-F238E27FC236}">
                  <a16:creationId xmlns:a16="http://schemas.microsoft.com/office/drawing/2014/main" id="{393EC3D2-DA26-5848-980C-7B6F1BE5207A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8" action="ppaction://hlinksldjump"/>
              <a:extLst>
                <a:ext uri="{FF2B5EF4-FFF2-40B4-BE49-F238E27FC236}">
                  <a16:creationId xmlns:a16="http://schemas.microsoft.com/office/drawing/2014/main" id="{5BB2C6E7-2DD8-5946-84BC-A660BECB5C29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69" action="ppaction://hlinksldjump"/>
              <a:extLst>
                <a:ext uri="{FF2B5EF4-FFF2-40B4-BE49-F238E27FC236}">
                  <a16:creationId xmlns:a16="http://schemas.microsoft.com/office/drawing/2014/main" id="{9A4CC3E5-4964-1645-BEB8-052B1DA80DFF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5CF70F87-7E5F-3542-831C-FBD143E413C7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17BD5F10-5D78-E549-8D78-9CBA04E5C305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5" name="Oval 74">
              <a:hlinkClick r:id="rId71" action="ppaction://hlinksldjump"/>
              <a:extLst>
                <a:ext uri="{FF2B5EF4-FFF2-40B4-BE49-F238E27FC236}">
                  <a16:creationId xmlns:a16="http://schemas.microsoft.com/office/drawing/2014/main" id="{2F53ECE7-E55C-7849-88C2-2C76832E110D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2" action="ppaction://hlinksldjump"/>
              <a:extLst>
                <a:ext uri="{FF2B5EF4-FFF2-40B4-BE49-F238E27FC236}">
                  <a16:creationId xmlns:a16="http://schemas.microsoft.com/office/drawing/2014/main" id="{A4ECD787-285C-7849-ACAD-0EF99FE10D55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3" action="ppaction://hlinksldjump"/>
              <a:extLst>
                <a:ext uri="{FF2B5EF4-FFF2-40B4-BE49-F238E27FC236}">
                  <a16:creationId xmlns:a16="http://schemas.microsoft.com/office/drawing/2014/main" id="{7043687C-929E-4C49-AEEA-7A35CC0E3EDA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4" action="ppaction://hlinksldjump"/>
              <a:extLst>
                <a:ext uri="{FF2B5EF4-FFF2-40B4-BE49-F238E27FC236}">
                  <a16:creationId xmlns:a16="http://schemas.microsoft.com/office/drawing/2014/main" id="{10A04CBD-11BA-C246-8064-7D331AF41784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5" action="ppaction://hlinksldjump"/>
              <a:extLst>
                <a:ext uri="{FF2B5EF4-FFF2-40B4-BE49-F238E27FC236}">
                  <a16:creationId xmlns:a16="http://schemas.microsoft.com/office/drawing/2014/main" id="{E951428A-36A4-674D-A871-3F333734054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6" action="ppaction://hlinksldjump"/>
              <a:extLst>
                <a:ext uri="{FF2B5EF4-FFF2-40B4-BE49-F238E27FC236}">
                  <a16:creationId xmlns:a16="http://schemas.microsoft.com/office/drawing/2014/main" id="{8D7193A1-2EC2-5746-8B94-2B48E2D9197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7" action="ppaction://hlinksldjump"/>
              <a:extLst>
                <a:ext uri="{FF2B5EF4-FFF2-40B4-BE49-F238E27FC236}">
                  <a16:creationId xmlns:a16="http://schemas.microsoft.com/office/drawing/2014/main" id="{8371646F-1179-294F-A664-999ADDB8A988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8" action="ppaction://hlinksldjump"/>
              <a:extLst>
                <a:ext uri="{FF2B5EF4-FFF2-40B4-BE49-F238E27FC236}">
                  <a16:creationId xmlns:a16="http://schemas.microsoft.com/office/drawing/2014/main" id="{37A343DD-3355-B041-BC82-21AF81233701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79" action="ppaction://hlinksldjump"/>
              <a:extLst>
                <a:ext uri="{FF2B5EF4-FFF2-40B4-BE49-F238E27FC236}">
                  <a16:creationId xmlns:a16="http://schemas.microsoft.com/office/drawing/2014/main" id="{80C430D4-C3A9-0C4A-BBBA-03DFF03B932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0" action="ppaction://hlinksldjump"/>
              <a:extLst>
                <a:ext uri="{FF2B5EF4-FFF2-40B4-BE49-F238E27FC236}">
                  <a16:creationId xmlns:a16="http://schemas.microsoft.com/office/drawing/2014/main" id="{0D3515F1-E410-4A47-B787-D84986743722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032EEB26-935A-4B48-B0C8-9DDE21F911A9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EBDC06EA-D03C-0443-A2FD-13394202E1B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7" name="Oval 86">
              <a:hlinkClick r:id="rId82" action="ppaction://hlinksldjump"/>
              <a:extLst>
                <a:ext uri="{FF2B5EF4-FFF2-40B4-BE49-F238E27FC236}">
                  <a16:creationId xmlns:a16="http://schemas.microsoft.com/office/drawing/2014/main" id="{DB97ED1F-E654-EB47-8B21-DC34DE3512FA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3" action="ppaction://hlinksldjump"/>
              <a:extLst>
                <a:ext uri="{FF2B5EF4-FFF2-40B4-BE49-F238E27FC236}">
                  <a16:creationId xmlns:a16="http://schemas.microsoft.com/office/drawing/2014/main" id="{2D2AF8C7-7CF6-0847-9724-8DEFD72D27C5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4" action="ppaction://hlinksldjump"/>
              <a:extLst>
                <a:ext uri="{FF2B5EF4-FFF2-40B4-BE49-F238E27FC236}">
                  <a16:creationId xmlns:a16="http://schemas.microsoft.com/office/drawing/2014/main" id="{7D028E70-3F64-0E41-A2DD-7A881C069503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5" action="ppaction://hlinksldjump"/>
              <a:extLst>
                <a:ext uri="{FF2B5EF4-FFF2-40B4-BE49-F238E27FC236}">
                  <a16:creationId xmlns:a16="http://schemas.microsoft.com/office/drawing/2014/main" id="{1A97BD46-553B-4741-8CB0-ECAA6853513E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6" action="ppaction://hlinksldjump"/>
              <a:extLst>
                <a:ext uri="{FF2B5EF4-FFF2-40B4-BE49-F238E27FC236}">
                  <a16:creationId xmlns:a16="http://schemas.microsoft.com/office/drawing/2014/main" id="{DB0C37C7-513C-684B-8D5D-F3D523D37C92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7" action="ppaction://hlinksldjump"/>
              <a:extLst>
                <a:ext uri="{FF2B5EF4-FFF2-40B4-BE49-F238E27FC236}">
                  <a16:creationId xmlns:a16="http://schemas.microsoft.com/office/drawing/2014/main" id="{7B176BD0-7C83-744C-BB60-FA9A0573E182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8" action="ppaction://hlinksldjump"/>
              <a:extLst>
                <a:ext uri="{FF2B5EF4-FFF2-40B4-BE49-F238E27FC236}">
                  <a16:creationId xmlns:a16="http://schemas.microsoft.com/office/drawing/2014/main" id="{31DD03C1-90CF-E54B-A741-9C1A41CF8867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89" action="ppaction://hlinksldjump"/>
              <a:extLst>
                <a:ext uri="{FF2B5EF4-FFF2-40B4-BE49-F238E27FC236}">
                  <a16:creationId xmlns:a16="http://schemas.microsoft.com/office/drawing/2014/main" id="{E0F7FB51-2AB0-984B-8DCF-872D2181B5C4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0" action="ppaction://hlinksldjump"/>
              <a:extLst>
                <a:ext uri="{FF2B5EF4-FFF2-40B4-BE49-F238E27FC236}">
                  <a16:creationId xmlns:a16="http://schemas.microsoft.com/office/drawing/2014/main" id="{5DE7AC34-7ACE-5745-B47B-BB95ED8B29F1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1" action="ppaction://hlinksldjump"/>
              <a:extLst>
                <a:ext uri="{FF2B5EF4-FFF2-40B4-BE49-F238E27FC236}">
                  <a16:creationId xmlns:a16="http://schemas.microsoft.com/office/drawing/2014/main" id="{2970E80B-EF67-264D-A7D8-D605146494DD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2" action="ppaction://hlinksldjump"/>
              <a:extLst>
                <a:ext uri="{FF2B5EF4-FFF2-40B4-BE49-F238E27FC236}">
                  <a16:creationId xmlns:a16="http://schemas.microsoft.com/office/drawing/2014/main" id="{3B82ACEA-B226-7845-A5F2-5EC079024440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3" action="ppaction://hlinksldjump"/>
              <a:extLst>
                <a:ext uri="{FF2B5EF4-FFF2-40B4-BE49-F238E27FC236}">
                  <a16:creationId xmlns:a16="http://schemas.microsoft.com/office/drawing/2014/main" id="{5023BBB2-65A7-4741-9450-6C5A3FCCA140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4" action="ppaction://hlinksldjump"/>
              <a:extLst>
                <a:ext uri="{FF2B5EF4-FFF2-40B4-BE49-F238E27FC236}">
                  <a16:creationId xmlns:a16="http://schemas.microsoft.com/office/drawing/2014/main" id="{6001743F-1332-DE4A-B56D-19B3E398B713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5" action="ppaction://hlinksldjump"/>
              <a:extLst>
                <a:ext uri="{FF2B5EF4-FFF2-40B4-BE49-F238E27FC236}">
                  <a16:creationId xmlns:a16="http://schemas.microsoft.com/office/drawing/2014/main" id="{F84C1A1A-11D2-F14F-9077-9650EFB54716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6" action="ppaction://hlinksldjump"/>
              <a:extLst>
                <a:ext uri="{FF2B5EF4-FFF2-40B4-BE49-F238E27FC236}">
                  <a16:creationId xmlns:a16="http://schemas.microsoft.com/office/drawing/2014/main" id="{C4B7CE63-0A42-E140-82D0-13EAB1DC3B7B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7" action="ppaction://hlinksldjump"/>
              <a:extLst>
                <a:ext uri="{FF2B5EF4-FFF2-40B4-BE49-F238E27FC236}">
                  <a16:creationId xmlns:a16="http://schemas.microsoft.com/office/drawing/2014/main" id="{AB66603F-9780-9140-8888-E9B0DAD596CC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8" action="ppaction://hlinksldjump"/>
              <a:extLst>
                <a:ext uri="{FF2B5EF4-FFF2-40B4-BE49-F238E27FC236}">
                  <a16:creationId xmlns:a16="http://schemas.microsoft.com/office/drawing/2014/main" id="{EFC29E96-B00F-7745-AA49-24A39ABAB73F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712C954E-5933-D549-921B-4EEAC7E06598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5143CF76-094A-CB43-9BE2-6C2A0CAC9D93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6" name="Oval 105">
              <a:hlinkClick r:id="rId100" action="ppaction://hlinksldjump"/>
              <a:extLst>
                <a:ext uri="{FF2B5EF4-FFF2-40B4-BE49-F238E27FC236}">
                  <a16:creationId xmlns:a16="http://schemas.microsoft.com/office/drawing/2014/main" id="{D733D854-491B-0149-9B0F-FFD95AC9B58B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1" action="ppaction://hlinksldjump"/>
              <a:extLst>
                <a:ext uri="{FF2B5EF4-FFF2-40B4-BE49-F238E27FC236}">
                  <a16:creationId xmlns:a16="http://schemas.microsoft.com/office/drawing/2014/main" id="{827F3E01-B8A2-F447-8C65-9D1DF2FDE7C7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2" action="ppaction://hlinksldjump"/>
              <a:extLst>
                <a:ext uri="{FF2B5EF4-FFF2-40B4-BE49-F238E27FC236}">
                  <a16:creationId xmlns:a16="http://schemas.microsoft.com/office/drawing/2014/main" id="{9948A726-25B2-1B49-9649-B7D009B7B233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hlinkClick r:id="rId103" action="ppaction://hlinksldjump"/>
              <a:extLst>
                <a:ext uri="{FF2B5EF4-FFF2-40B4-BE49-F238E27FC236}">
                  <a16:creationId xmlns:a16="http://schemas.microsoft.com/office/drawing/2014/main" id="{C88B9E69-5957-5649-B154-7B293EEDD486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496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1219200"/>
            <a:ext cx="7490652" cy="5099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04339" y="152400"/>
            <a:ext cx="10949173" cy="801019"/>
          </a:xfrm>
          <a:ln/>
        </p:spPr>
        <p:txBody>
          <a:bodyPr/>
          <a:lstStyle/>
          <a:p>
            <a:pPr>
              <a:lnSpc>
                <a:spcPct val="38000"/>
              </a:lnSpc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/>
              <a:t>R in Windows</a:t>
            </a:r>
          </a:p>
        </p:txBody>
      </p:sp>
      <p:grpSp>
        <p:nvGrpSpPr>
          <p:cNvPr id="9260" name="Group 9259">
            <a:extLst>
              <a:ext uri="{FF2B5EF4-FFF2-40B4-BE49-F238E27FC236}">
                <a16:creationId xmlns:a16="http://schemas.microsoft.com/office/drawing/2014/main" id="{4473E441-5092-9C4E-B266-31635F71D73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4" name="TextBox 53">
              <a:hlinkClick r:id="rId57" action="ppaction://hlinksldjump"/>
              <a:extLst>
                <a:ext uri="{FF2B5EF4-FFF2-40B4-BE49-F238E27FC236}">
                  <a16:creationId xmlns:a16="http://schemas.microsoft.com/office/drawing/2014/main" id="{9EDA3ED8-B8AC-774D-9153-A898AEB8184B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5" name="Oval 54">
              <a:hlinkClick r:id="rId57" action="ppaction://hlinksldjump"/>
              <a:extLst>
                <a:ext uri="{FF2B5EF4-FFF2-40B4-BE49-F238E27FC236}">
                  <a16:creationId xmlns:a16="http://schemas.microsoft.com/office/drawing/2014/main" id="{C6A8E90A-3B42-4B4E-A62E-CBCA1055EB46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hlinkClick r:id="rId58" action="ppaction://hlinksldjump"/>
              <a:extLst>
                <a:ext uri="{FF2B5EF4-FFF2-40B4-BE49-F238E27FC236}">
                  <a16:creationId xmlns:a16="http://schemas.microsoft.com/office/drawing/2014/main" id="{29884479-9207-604B-BFC1-347BD32C628A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hlinkClick r:id="rId59" action="ppaction://hlinksldjump"/>
              <a:extLst>
                <a:ext uri="{FF2B5EF4-FFF2-40B4-BE49-F238E27FC236}">
                  <a16:creationId xmlns:a16="http://schemas.microsoft.com/office/drawing/2014/main" id="{CE02647B-FBFB-1748-A1A9-9501DCF5FDE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60" action="ppaction://hlinksldjump"/>
              <a:extLst>
                <a:ext uri="{FF2B5EF4-FFF2-40B4-BE49-F238E27FC236}">
                  <a16:creationId xmlns:a16="http://schemas.microsoft.com/office/drawing/2014/main" id="{E9155F5B-FB6B-C543-9871-3EA09CAA04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61" action="ppaction://hlinksldjump"/>
              <a:extLst>
                <a:ext uri="{FF2B5EF4-FFF2-40B4-BE49-F238E27FC236}">
                  <a16:creationId xmlns:a16="http://schemas.microsoft.com/office/drawing/2014/main" id="{A85F52C2-CD41-284B-8B50-AE50B4919F5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2" action="ppaction://hlinksldjump"/>
              <a:extLst>
                <a:ext uri="{FF2B5EF4-FFF2-40B4-BE49-F238E27FC236}">
                  <a16:creationId xmlns:a16="http://schemas.microsoft.com/office/drawing/2014/main" id="{A9014E7D-56D7-E041-9A3E-5D2F4C1B783D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3" action="ppaction://hlinksldjump"/>
              <a:extLst>
                <a:ext uri="{FF2B5EF4-FFF2-40B4-BE49-F238E27FC236}">
                  <a16:creationId xmlns:a16="http://schemas.microsoft.com/office/drawing/2014/main" id="{F3FDF840-E9EA-DC4E-BF33-B299BD6C85A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4" action="ppaction://hlinksldjump"/>
              <a:extLst>
                <a:ext uri="{FF2B5EF4-FFF2-40B4-BE49-F238E27FC236}">
                  <a16:creationId xmlns:a16="http://schemas.microsoft.com/office/drawing/2014/main" id="{6EB644FD-BEC9-D947-8454-8D6ABD4A85B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5" action="ppaction://hlinksldjump"/>
              <a:extLst>
                <a:ext uri="{FF2B5EF4-FFF2-40B4-BE49-F238E27FC236}">
                  <a16:creationId xmlns:a16="http://schemas.microsoft.com/office/drawing/2014/main" id="{54435940-71E8-6C44-AE7A-77BA26B2635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6" name="Oval 9215">
              <a:hlinkClick r:id="rId66" action="ppaction://hlinksldjump"/>
              <a:extLst>
                <a:ext uri="{FF2B5EF4-FFF2-40B4-BE49-F238E27FC236}">
                  <a16:creationId xmlns:a16="http://schemas.microsoft.com/office/drawing/2014/main" id="{C1540913-A45B-3444-A43D-2715F212916B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9" name="Oval 9218">
              <a:hlinkClick r:id="rId67" action="ppaction://hlinksldjump"/>
              <a:extLst>
                <a:ext uri="{FF2B5EF4-FFF2-40B4-BE49-F238E27FC236}">
                  <a16:creationId xmlns:a16="http://schemas.microsoft.com/office/drawing/2014/main" id="{B3F86874-BB7C-A04D-820B-FBE0D96C13D6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0" name="Oval 9219">
              <a:hlinkClick r:id="rId68" action="ppaction://hlinksldjump"/>
              <a:extLst>
                <a:ext uri="{FF2B5EF4-FFF2-40B4-BE49-F238E27FC236}">
                  <a16:creationId xmlns:a16="http://schemas.microsoft.com/office/drawing/2014/main" id="{A3511763-3FB4-594B-867D-C6EE5A04D799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1" name="Oval 9220">
              <a:hlinkClick r:id="rId69" action="ppaction://hlinksldjump"/>
              <a:extLst>
                <a:ext uri="{FF2B5EF4-FFF2-40B4-BE49-F238E27FC236}">
                  <a16:creationId xmlns:a16="http://schemas.microsoft.com/office/drawing/2014/main" id="{AE743676-1F36-D447-A80D-0966611787EC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2" name="Oval 9221">
              <a:hlinkClick r:id="rId70" action="ppaction://hlinksldjump"/>
              <a:extLst>
                <a:ext uri="{FF2B5EF4-FFF2-40B4-BE49-F238E27FC236}">
                  <a16:creationId xmlns:a16="http://schemas.microsoft.com/office/drawing/2014/main" id="{C81F0A95-531B-F64D-A03C-D4149FCC36C5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3" name="Oval 9222">
              <a:hlinkClick r:id="rId71" action="ppaction://hlinksldjump"/>
              <a:extLst>
                <a:ext uri="{FF2B5EF4-FFF2-40B4-BE49-F238E27FC236}">
                  <a16:creationId xmlns:a16="http://schemas.microsoft.com/office/drawing/2014/main" id="{C874E957-222A-B54F-B18A-65B37B4DDEE1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4" name="TextBox 9223">
              <a:hlinkClick r:id="rId72" action="ppaction://hlinksldjump"/>
              <a:extLst>
                <a:ext uri="{FF2B5EF4-FFF2-40B4-BE49-F238E27FC236}">
                  <a16:creationId xmlns:a16="http://schemas.microsoft.com/office/drawing/2014/main" id="{FFD31F35-31CC-7D41-BAB5-9192BF96B630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9225" name="Oval 9224">
              <a:hlinkClick r:id="rId72" action="ppaction://hlinksldjump"/>
              <a:extLst>
                <a:ext uri="{FF2B5EF4-FFF2-40B4-BE49-F238E27FC236}">
                  <a16:creationId xmlns:a16="http://schemas.microsoft.com/office/drawing/2014/main" id="{CC4135A5-B83E-8B4F-AA8E-160949EB93EF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6" name="Oval 9225">
              <a:hlinkClick r:id="rId73" action="ppaction://hlinksldjump"/>
              <a:extLst>
                <a:ext uri="{FF2B5EF4-FFF2-40B4-BE49-F238E27FC236}">
                  <a16:creationId xmlns:a16="http://schemas.microsoft.com/office/drawing/2014/main" id="{3F33E408-4A06-5343-AB82-27A52BF09BD1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7" name="Oval 9226">
              <a:hlinkClick r:id="rId74" action="ppaction://hlinksldjump"/>
              <a:extLst>
                <a:ext uri="{FF2B5EF4-FFF2-40B4-BE49-F238E27FC236}">
                  <a16:creationId xmlns:a16="http://schemas.microsoft.com/office/drawing/2014/main" id="{FC57DA2D-1A0A-C24E-B40B-831206B489EF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8" name="Oval 9227">
              <a:hlinkClick r:id="rId75" action="ppaction://hlinksldjump"/>
              <a:extLst>
                <a:ext uri="{FF2B5EF4-FFF2-40B4-BE49-F238E27FC236}">
                  <a16:creationId xmlns:a16="http://schemas.microsoft.com/office/drawing/2014/main" id="{BF19FED5-366E-6E43-AE15-33221E13C1C1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9" name="Oval 9228">
              <a:hlinkClick r:id="rId76" action="ppaction://hlinksldjump"/>
              <a:extLst>
                <a:ext uri="{FF2B5EF4-FFF2-40B4-BE49-F238E27FC236}">
                  <a16:creationId xmlns:a16="http://schemas.microsoft.com/office/drawing/2014/main" id="{5CDA5DD7-32FB-914B-8CC8-E8FDAF3F7EB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0" name="Oval 9229">
              <a:hlinkClick r:id="rId77" action="ppaction://hlinksldjump"/>
              <a:extLst>
                <a:ext uri="{FF2B5EF4-FFF2-40B4-BE49-F238E27FC236}">
                  <a16:creationId xmlns:a16="http://schemas.microsoft.com/office/drawing/2014/main" id="{BFD7D2B0-BBF7-6940-9E97-7996402F3BFE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1" name="Oval 9230">
              <a:hlinkClick r:id="rId78" action="ppaction://hlinksldjump"/>
              <a:extLst>
                <a:ext uri="{FF2B5EF4-FFF2-40B4-BE49-F238E27FC236}">
                  <a16:creationId xmlns:a16="http://schemas.microsoft.com/office/drawing/2014/main" id="{CC6AA67C-0CF9-D94F-947C-88D5B7E537D7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2" name="Oval 9231">
              <a:hlinkClick r:id="rId79" action="ppaction://hlinksldjump"/>
              <a:extLst>
                <a:ext uri="{FF2B5EF4-FFF2-40B4-BE49-F238E27FC236}">
                  <a16:creationId xmlns:a16="http://schemas.microsoft.com/office/drawing/2014/main" id="{7E1DE5AD-31AA-9046-ADD3-0AB84711F484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3" name="Oval 9232">
              <a:hlinkClick r:id="rId80" action="ppaction://hlinksldjump"/>
              <a:extLst>
                <a:ext uri="{FF2B5EF4-FFF2-40B4-BE49-F238E27FC236}">
                  <a16:creationId xmlns:a16="http://schemas.microsoft.com/office/drawing/2014/main" id="{0CDA5CA0-743A-6440-96A7-82ADEC717C2D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4" name="Oval 9233">
              <a:hlinkClick r:id="rId81" action="ppaction://hlinksldjump"/>
              <a:extLst>
                <a:ext uri="{FF2B5EF4-FFF2-40B4-BE49-F238E27FC236}">
                  <a16:creationId xmlns:a16="http://schemas.microsoft.com/office/drawing/2014/main" id="{1375D4DD-835E-A14F-98DD-EA2040A7AF74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5" name="Oval 9234">
              <a:hlinkClick r:id="rId82" action="ppaction://hlinksldjump"/>
              <a:extLst>
                <a:ext uri="{FF2B5EF4-FFF2-40B4-BE49-F238E27FC236}">
                  <a16:creationId xmlns:a16="http://schemas.microsoft.com/office/drawing/2014/main" id="{7F2BCE7C-85F7-8A48-A0F9-550EEC11AD88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6" name="TextBox 9235">
              <a:hlinkClick r:id="rId83" action="ppaction://hlinksldjump"/>
              <a:extLst>
                <a:ext uri="{FF2B5EF4-FFF2-40B4-BE49-F238E27FC236}">
                  <a16:creationId xmlns:a16="http://schemas.microsoft.com/office/drawing/2014/main" id="{996F0092-910E-B849-BD32-60A7F17DF572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9237" name="Oval 9236">
              <a:hlinkClick r:id="rId83" action="ppaction://hlinksldjump"/>
              <a:extLst>
                <a:ext uri="{FF2B5EF4-FFF2-40B4-BE49-F238E27FC236}">
                  <a16:creationId xmlns:a16="http://schemas.microsoft.com/office/drawing/2014/main" id="{10BE2328-4C14-5F4B-9853-176F20CF1C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8" name="Oval 9237">
              <a:hlinkClick r:id="rId84" action="ppaction://hlinksldjump"/>
              <a:extLst>
                <a:ext uri="{FF2B5EF4-FFF2-40B4-BE49-F238E27FC236}">
                  <a16:creationId xmlns:a16="http://schemas.microsoft.com/office/drawing/2014/main" id="{4DBF2D01-3C02-DF40-864E-0EF27D7812A1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9" name="Oval 9238">
              <a:hlinkClick r:id="rId85" action="ppaction://hlinksldjump"/>
              <a:extLst>
                <a:ext uri="{FF2B5EF4-FFF2-40B4-BE49-F238E27FC236}">
                  <a16:creationId xmlns:a16="http://schemas.microsoft.com/office/drawing/2014/main" id="{F7F29BED-AA67-8245-B771-8888B5C72EA3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0" name="Oval 9239">
              <a:hlinkClick r:id="rId86" action="ppaction://hlinksldjump"/>
              <a:extLst>
                <a:ext uri="{FF2B5EF4-FFF2-40B4-BE49-F238E27FC236}">
                  <a16:creationId xmlns:a16="http://schemas.microsoft.com/office/drawing/2014/main" id="{2D3A4665-549A-4543-AFA5-245B5D8C7275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1" name="Oval 9240">
              <a:hlinkClick r:id="rId87" action="ppaction://hlinksldjump"/>
              <a:extLst>
                <a:ext uri="{FF2B5EF4-FFF2-40B4-BE49-F238E27FC236}">
                  <a16:creationId xmlns:a16="http://schemas.microsoft.com/office/drawing/2014/main" id="{9FAFE2CF-8C68-4447-9CCE-218B6D9878B8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2" name="Oval 9241">
              <a:hlinkClick r:id="rId88" action="ppaction://hlinksldjump"/>
              <a:extLst>
                <a:ext uri="{FF2B5EF4-FFF2-40B4-BE49-F238E27FC236}">
                  <a16:creationId xmlns:a16="http://schemas.microsoft.com/office/drawing/2014/main" id="{FCB0916E-7AD8-1146-824D-B4A6F02229FB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3" name="Oval 9242">
              <a:hlinkClick r:id="rId89" action="ppaction://hlinksldjump"/>
              <a:extLst>
                <a:ext uri="{FF2B5EF4-FFF2-40B4-BE49-F238E27FC236}">
                  <a16:creationId xmlns:a16="http://schemas.microsoft.com/office/drawing/2014/main" id="{DFC5D9C4-4CE1-E44A-836C-B7DF528A13C1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4" name="Oval 9243">
              <a:hlinkClick r:id="rId90" action="ppaction://hlinksldjump"/>
              <a:extLst>
                <a:ext uri="{FF2B5EF4-FFF2-40B4-BE49-F238E27FC236}">
                  <a16:creationId xmlns:a16="http://schemas.microsoft.com/office/drawing/2014/main" id="{E9BD4C38-0E8B-B34B-8ED3-853440AE565A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5" name="Oval 9244">
              <a:hlinkClick r:id="rId91" action="ppaction://hlinksldjump"/>
              <a:extLst>
                <a:ext uri="{FF2B5EF4-FFF2-40B4-BE49-F238E27FC236}">
                  <a16:creationId xmlns:a16="http://schemas.microsoft.com/office/drawing/2014/main" id="{52929AF8-FC9C-4748-BE34-36A6D065385C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6" name="Oval 9245">
              <a:hlinkClick r:id="rId92" action="ppaction://hlinksldjump"/>
              <a:extLst>
                <a:ext uri="{FF2B5EF4-FFF2-40B4-BE49-F238E27FC236}">
                  <a16:creationId xmlns:a16="http://schemas.microsoft.com/office/drawing/2014/main" id="{0B72D988-3DA5-8444-BBF0-C79664E250FE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7" name="Oval 9246">
              <a:hlinkClick r:id="rId93" action="ppaction://hlinksldjump"/>
              <a:extLst>
                <a:ext uri="{FF2B5EF4-FFF2-40B4-BE49-F238E27FC236}">
                  <a16:creationId xmlns:a16="http://schemas.microsoft.com/office/drawing/2014/main" id="{25A9B861-C70E-3544-B2F9-9AA52ECAB0DC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8" name="Oval 9247">
              <a:hlinkClick r:id="rId94" action="ppaction://hlinksldjump"/>
              <a:extLst>
                <a:ext uri="{FF2B5EF4-FFF2-40B4-BE49-F238E27FC236}">
                  <a16:creationId xmlns:a16="http://schemas.microsoft.com/office/drawing/2014/main" id="{96E24DB8-712D-7148-B7E7-B90DCB6268B6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9" name="Oval 9248">
              <a:hlinkClick r:id="rId95" action="ppaction://hlinksldjump"/>
              <a:extLst>
                <a:ext uri="{FF2B5EF4-FFF2-40B4-BE49-F238E27FC236}">
                  <a16:creationId xmlns:a16="http://schemas.microsoft.com/office/drawing/2014/main" id="{00C46926-2AE7-3341-9F22-97835F7B638A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0" name="Oval 9249">
              <a:hlinkClick r:id="rId96" action="ppaction://hlinksldjump"/>
              <a:extLst>
                <a:ext uri="{FF2B5EF4-FFF2-40B4-BE49-F238E27FC236}">
                  <a16:creationId xmlns:a16="http://schemas.microsoft.com/office/drawing/2014/main" id="{596C4A39-B869-7B40-9391-5079CB0C78F9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1" name="Oval 9250">
              <a:hlinkClick r:id="rId97" action="ppaction://hlinksldjump"/>
              <a:extLst>
                <a:ext uri="{FF2B5EF4-FFF2-40B4-BE49-F238E27FC236}">
                  <a16:creationId xmlns:a16="http://schemas.microsoft.com/office/drawing/2014/main" id="{67EBF2BC-16FE-3E45-A492-D39C011E3CB7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2" name="Oval 9251">
              <a:hlinkClick r:id="rId98" action="ppaction://hlinksldjump"/>
              <a:extLst>
                <a:ext uri="{FF2B5EF4-FFF2-40B4-BE49-F238E27FC236}">
                  <a16:creationId xmlns:a16="http://schemas.microsoft.com/office/drawing/2014/main" id="{FE40F165-EFA0-754B-BE9F-6BA17451CD95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3" name="Oval 9252">
              <a:hlinkClick r:id="rId99" action="ppaction://hlinksldjump"/>
              <a:extLst>
                <a:ext uri="{FF2B5EF4-FFF2-40B4-BE49-F238E27FC236}">
                  <a16:creationId xmlns:a16="http://schemas.microsoft.com/office/drawing/2014/main" id="{245FE23C-38C3-BC40-94ED-3046E3206358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4" name="Oval 925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4FB80FE0-EA3F-484B-A508-F44238723C8C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5" name="TextBox 9254">
              <a:hlinkClick r:id="rId101" action="ppaction://hlinksldjump"/>
              <a:extLst>
                <a:ext uri="{FF2B5EF4-FFF2-40B4-BE49-F238E27FC236}">
                  <a16:creationId xmlns:a16="http://schemas.microsoft.com/office/drawing/2014/main" id="{97AE36AB-3F38-E146-AF95-2AB2062EAB46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9256" name="Oval 925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883AD851-A4EC-1441-9FAF-65C71796CFBF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7" name="Oval 925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B323E0EB-D4C1-9147-A837-A27EF01D9E63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8" name="Oval 9257">
              <a:hlinkClick r:id="rId103" action="ppaction://hlinksldjump"/>
              <a:extLst>
                <a:ext uri="{FF2B5EF4-FFF2-40B4-BE49-F238E27FC236}">
                  <a16:creationId xmlns:a16="http://schemas.microsoft.com/office/drawing/2014/main" id="{08286B30-396B-FD4E-9C99-1E48C2ED039F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9" name="Oval 9258">
              <a:hlinkClick r:id="rId104" action="ppaction://hlinksldjump"/>
              <a:extLst>
                <a:ext uri="{FF2B5EF4-FFF2-40B4-BE49-F238E27FC236}">
                  <a16:creationId xmlns:a16="http://schemas.microsoft.com/office/drawing/2014/main" id="{BAC8CF7D-C08C-A841-86EC-CB1409EE1FA4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3788" y="7301555"/>
            <a:ext cx="7468488" cy="388679"/>
          </a:xfrm>
          <a:prstGeom prst="rect">
            <a:avLst/>
          </a:prstGeom>
          <a:noFill/>
        </p:spPr>
        <p:txBody>
          <a:bodyPr wrap="square" lIns="110597" tIns="55300" rIns="110597" bIns="5530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FFFFFF"/>
                </a:solidFill>
              </a:rPr>
              <a:t>Mac, Windows, Linux, and over the web…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52400"/>
            <a:ext cx="2766107" cy="9709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3352800" y="951998"/>
            <a:ext cx="8612223" cy="5224789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0AB0C4A-8040-3E45-A71C-83F05EE3DF4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58" action="ppaction://hlinksldjump"/>
              <a:extLst>
                <a:ext uri="{FF2B5EF4-FFF2-40B4-BE49-F238E27FC236}">
                  <a16:creationId xmlns:a16="http://schemas.microsoft.com/office/drawing/2014/main" id="{FCCF8B6C-6FE3-6D46-BBAB-D18ED96C3002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58" action="ppaction://hlinksldjump"/>
              <a:extLst>
                <a:ext uri="{FF2B5EF4-FFF2-40B4-BE49-F238E27FC236}">
                  <a16:creationId xmlns:a16="http://schemas.microsoft.com/office/drawing/2014/main" id="{427021A8-A23B-3A41-858D-F6BED5161E8A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9" action="ppaction://hlinksldjump"/>
              <a:extLst>
                <a:ext uri="{FF2B5EF4-FFF2-40B4-BE49-F238E27FC236}">
                  <a16:creationId xmlns:a16="http://schemas.microsoft.com/office/drawing/2014/main" id="{6D9119CD-1DAF-E748-A246-817339E5B63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0" action="ppaction://hlinksldjump"/>
              <a:extLst>
                <a:ext uri="{FF2B5EF4-FFF2-40B4-BE49-F238E27FC236}">
                  <a16:creationId xmlns:a16="http://schemas.microsoft.com/office/drawing/2014/main" id="{C1D1BBB0-4636-BB4C-8DFE-E6BF4D95D26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1" action="ppaction://hlinksldjump"/>
              <a:extLst>
                <a:ext uri="{FF2B5EF4-FFF2-40B4-BE49-F238E27FC236}">
                  <a16:creationId xmlns:a16="http://schemas.microsoft.com/office/drawing/2014/main" id="{6D73CE4A-D817-9F4C-AB3C-4AEE1B597B1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2" action="ppaction://hlinksldjump"/>
              <a:extLst>
                <a:ext uri="{FF2B5EF4-FFF2-40B4-BE49-F238E27FC236}">
                  <a16:creationId xmlns:a16="http://schemas.microsoft.com/office/drawing/2014/main" id="{C88FFF72-6356-1442-BD2E-EBD0C39140F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3" action="ppaction://hlinksldjump"/>
              <a:extLst>
                <a:ext uri="{FF2B5EF4-FFF2-40B4-BE49-F238E27FC236}">
                  <a16:creationId xmlns:a16="http://schemas.microsoft.com/office/drawing/2014/main" id="{31B3C6E6-54A1-1348-A217-1E0D9E42178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4" action="ppaction://hlinksldjump"/>
              <a:extLst>
                <a:ext uri="{FF2B5EF4-FFF2-40B4-BE49-F238E27FC236}">
                  <a16:creationId xmlns:a16="http://schemas.microsoft.com/office/drawing/2014/main" id="{3360C8B5-80E0-C44C-B838-F4B761520BB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5" action="ppaction://hlinksldjump"/>
              <a:extLst>
                <a:ext uri="{FF2B5EF4-FFF2-40B4-BE49-F238E27FC236}">
                  <a16:creationId xmlns:a16="http://schemas.microsoft.com/office/drawing/2014/main" id="{75EAB963-C0F1-264D-88D6-2EF84C3EDA7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6" action="ppaction://hlinksldjump"/>
              <a:extLst>
                <a:ext uri="{FF2B5EF4-FFF2-40B4-BE49-F238E27FC236}">
                  <a16:creationId xmlns:a16="http://schemas.microsoft.com/office/drawing/2014/main" id="{184EB767-9DE3-7D4A-AD17-56B5B251346A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7" action="ppaction://hlinksldjump"/>
              <a:extLst>
                <a:ext uri="{FF2B5EF4-FFF2-40B4-BE49-F238E27FC236}">
                  <a16:creationId xmlns:a16="http://schemas.microsoft.com/office/drawing/2014/main" id="{4A6AC52C-6203-4F4A-8442-72FABEC64F34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8" action="ppaction://hlinksldjump"/>
              <a:extLst>
                <a:ext uri="{FF2B5EF4-FFF2-40B4-BE49-F238E27FC236}">
                  <a16:creationId xmlns:a16="http://schemas.microsoft.com/office/drawing/2014/main" id="{730D200A-4150-EF4A-BC5E-0369DBEC0467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9" action="ppaction://hlinksldjump"/>
              <a:extLst>
                <a:ext uri="{FF2B5EF4-FFF2-40B4-BE49-F238E27FC236}">
                  <a16:creationId xmlns:a16="http://schemas.microsoft.com/office/drawing/2014/main" id="{ED8E438B-67A1-0B45-9598-C9BFC6BB90D8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70" action="ppaction://hlinksldjump"/>
              <a:extLst>
                <a:ext uri="{FF2B5EF4-FFF2-40B4-BE49-F238E27FC236}">
                  <a16:creationId xmlns:a16="http://schemas.microsoft.com/office/drawing/2014/main" id="{7B3F38BF-994B-9C46-B041-4E8742085584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71" action="ppaction://hlinksldjump"/>
              <a:extLst>
                <a:ext uri="{FF2B5EF4-FFF2-40B4-BE49-F238E27FC236}">
                  <a16:creationId xmlns:a16="http://schemas.microsoft.com/office/drawing/2014/main" id="{C7B2AF6A-5A74-E146-908E-2CD5F3B95683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72" action="ppaction://hlinksldjump"/>
              <a:extLst>
                <a:ext uri="{FF2B5EF4-FFF2-40B4-BE49-F238E27FC236}">
                  <a16:creationId xmlns:a16="http://schemas.microsoft.com/office/drawing/2014/main" id="{3A5D7A3C-C4AD-B74D-AACD-507E50ABEA18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hlinkClick r:id="rId73" action="ppaction://hlinksldjump"/>
              <a:extLst>
                <a:ext uri="{FF2B5EF4-FFF2-40B4-BE49-F238E27FC236}">
                  <a16:creationId xmlns:a16="http://schemas.microsoft.com/office/drawing/2014/main" id="{99712F74-44EB-9D40-AD1C-0F67DBD48925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4" name="Oval 73">
              <a:hlinkClick r:id="rId73" action="ppaction://hlinksldjump"/>
              <a:extLst>
                <a:ext uri="{FF2B5EF4-FFF2-40B4-BE49-F238E27FC236}">
                  <a16:creationId xmlns:a16="http://schemas.microsoft.com/office/drawing/2014/main" id="{5DB5EA78-F986-D648-9D48-97D4FACE4C34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4" action="ppaction://hlinksldjump"/>
              <a:extLst>
                <a:ext uri="{FF2B5EF4-FFF2-40B4-BE49-F238E27FC236}">
                  <a16:creationId xmlns:a16="http://schemas.microsoft.com/office/drawing/2014/main" id="{D0178FD6-7112-FA45-ACA1-68F0A6A55C7F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5" action="ppaction://hlinksldjump"/>
              <a:extLst>
                <a:ext uri="{FF2B5EF4-FFF2-40B4-BE49-F238E27FC236}">
                  <a16:creationId xmlns:a16="http://schemas.microsoft.com/office/drawing/2014/main" id="{A6B53E49-F8CD-2048-B59C-179BD8AF7A8D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6" action="ppaction://hlinksldjump"/>
              <a:extLst>
                <a:ext uri="{FF2B5EF4-FFF2-40B4-BE49-F238E27FC236}">
                  <a16:creationId xmlns:a16="http://schemas.microsoft.com/office/drawing/2014/main" id="{7F4A467E-A542-0B41-B756-3A358EC544FB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7" action="ppaction://hlinksldjump"/>
              <a:extLst>
                <a:ext uri="{FF2B5EF4-FFF2-40B4-BE49-F238E27FC236}">
                  <a16:creationId xmlns:a16="http://schemas.microsoft.com/office/drawing/2014/main" id="{BEF19015-7DA0-6A4C-88C8-7F52BB856F25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8" action="ppaction://hlinksldjump"/>
              <a:extLst>
                <a:ext uri="{FF2B5EF4-FFF2-40B4-BE49-F238E27FC236}">
                  <a16:creationId xmlns:a16="http://schemas.microsoft.com/office/drawing/2014/main" id="{2304C886-E6F9-2248-B59A-6FE30EC23736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9" action="ppaction://hlinksldjump"/>
              <a:extLst>
                <a:ext uri="{FF2B5EF4-FFF2-40B4-BE49-F238E27FC236}">
                  <a16:creationId xmlns:a16="http://schemas.microsoft.com/office/drawing/2014/main" id="{B71C9663-B9C1-9E4B-8D6A-87C7CD747018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80" action="ppaction://hlinksldjump"/>
              <a:extLst>
                <a:ext uri="{FF2B5EF4-FFF2-40B4-BE49-F238E27FC236}">
                  <a16:creationId xmlns:a16="http://schemas.microsoft.com/office/drawing/2014/main" id="{4879C02C-6D94-294B-AEEC-734D2AC7FB3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81" action="ppaction://hlinksldjump"/>
              <a:extLst>
                <a:ext uri="{FF2B5EF4-FFF2-40B4-BE49-F238E27FC236}">
                  <a16:creationId xmlns:a16="http://schemas.microsoft.com/office/drawing/2014/main" id="{217296B3-9F38-FB4F-98E0-465C0B3AB3BF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2" action="ppaction://hlinksldjump"/>
              <a:extLst>
                <a:ext uri="{FF2B5EF4-FFF2-40B4-BE49-F238E27FC236}">
                  <a16:creationId xmlns:a16="http://schemas.microsoft.com/office/drawing/2014/main" id="{E7FDF131-8BBA-D349-8CC7-275D0D7DD8BE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3" action="ppaction://hlinksldjump"/>
              <a:extLst>
                <a:ext uri="{FF2B5EF4-FFF2-40B4-BE49-F238E27FC236}">
                  <a16:creationId xmlns:a16="http://schemas.microsoft.com/office/drawing/2014/main" id="{8C955FE9-8A5B-A142-8DCA-67023A40094B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hlinkClick r:id="rId84" action="ppaction://hlinksldjump"/>
              <a:extLst>
                <a:ext uri="{FF2B5EF4-FFF2-40B4-BE49-F238E27FC236}">
                  <a16:creationId xmlns:a16="http://schemas.microsoft.com/office/drawing/2014/main" id="{0A2F6D18-0886-144B-A7D3-6C7C2B82CF69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6" name="Oval 85">
              <a:hlinkClick r:id="rId84" action="ppaction://hlinksldjump"/>
              <a:extLst>
                <a:ext uri="{FF2B5EF4-FFF2-40B4-BE49-F238E27FC236}">
                  <a16:creationId xmlns:a16="http://schemas.microsoft.com/office/drawing/2014/main" id="{08471CC5-160E-A643-8519-94F23CD56F75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5" action="ppaction://hlinksldjump"/>
              <a:extLst>
                <a:ext uri="{FF2B5EF4-FFF2-40B4-BE49-F238E27FC236}">
                  <a16:creationId xmlns:a16="http://schemas.microsoft.com/office/drawing/2014/main" id="{8DC65792-FAE6-764A-9C81-12A124DFD9B6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6" action="ppaction://hlinksldjump"/>
              <a:extLst>
                <a:ext uri="{FF2B5EF4-FFF2-40B4-BE49-F238E27FC236}">
                  <a16:creationId xmlns:a16="http://schemas.microsoft.com/office/drawing/2014/main" id="{9FAFBD17-D1FA-0348-830E-6C6C1133C5AD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7" action="ppaction://hlinksldjump"/>
              <a:extLst>
                <a:ext uri="{FF2B5EF4-FFF2-40B4-BE49-F238E27FC236}">
                  <a16:creationId xmlns:a16="http://schemas.microsoft.com/office/drawing/2014/main" id="{6D7CA2E8-3419-1642-8CD8-8D818CB9DCF9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8" action="ppaction://hlinksldjump"/>
              <a:extLst>
                <a:ext uri="{FF2B5EF4-FFF2-40B4-BE49-F238E27FC236}">
                  <a16:creationId xmlns:a16="http://schemas.microsoft.com/office/drawing/2014/main" id="{E60AC6D8-D8C6-3148-A4D0-4293C2856ECA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9" action="ppaction://hlinksldjump"/>
              <a:extLst>
                <a:ext uri="{FF2B5EF4-FFF2-40B4-BE49-F238E27FC236}">
                  <a16:creationId xmlns:a16="http://schemas.microsoft.com/office/drawing/2014/main" id="{16476687-C746-F64D-B803-222B62E691F2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90" action="ppaction://hlinksldjump"/>
              <a:extLst>
                <a:ext uri="{FF2B5EF4-FFF2-40B4-BE49-F238E27FC236}">
                  <a16:creationId xmlns:a16="http://schemas.microsoft.com/office/drawing/2014/main" id="{42D640E4-F20A-024A-A2AB-339F3F51F0AD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91" action="ppaction://hlinksldjump"/>
              <a:extLst>
                <a:ext uri="{FF2B5EF4-FFF2-40B4-BE49-F238E27FC236}">
                  <a16:creationId xmlns:a16="http://schemas.microsoft.com/office/drawing/2014/main" id="{213A686C-4250-3545-926D-2375B90D946D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2" action="ppaction://hlinksldjump"/>
              <a:extLst>
                <a:ext uri="{FF2B5EF4-FFF2-40B4-BE49-F238E27FC236}">
                  <a16:creationId xmlns:a16="http://schemas.microsoft.com/office/drawing/2014/main" id="{1103BCB5-3273-1B4E-9547-E5C1CAEBB148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3" action="ppaction://hlinksldjump"/>
              <a:extLst>
                <a:ext uri="{FF2B5EF4-FFF2-40B4-BE49-F238E27FC236}">
                  <a16:creationId xmlns:a16="http://schemas.microsoft.com/office/drawing/2014/main" id="{AC5C3005-05B0-C048-923D-B273A8B4AF11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4" action="ppaction://hlinksldjump"/>
              <a:extLst>
                <a:ext uri="{FF2B5EF4-FFF2-40B4-BE49-F238E27FC236}">
                  <a16:creationId xmlns:a16="http://schemas.microsoft.com/office/drawing/2014/main" id="{3218E247-FE1C-D54F-8CBF-D86DA3DF278D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5" action="ppaction://hlinksldjump"/>
              <a:extLst>
                <a:ext uri="{FF2B5EF4-FFF2-40B4-BE49-F238E27FC236}">
                  <a16:creationId xmlns:a16="http://schemas.microsoft.com/office/drawing/2014/main" id="{D07F4BE4-20E0-8D45-BFD6-BF1F3D197BED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6" action="ppaction://hlinksldjump"/>
              <a:extLst>
                <a:ext uri="{FF2B5EF4-FFF2-40B4-BE49-F238E27FC236}">
                  <a16:creationId xmlns:a16="http://schemas.microsoft.com/office/drawing/2014/main" id="{E9712D1F-EBCE-BA40-B733-32528E00A224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7" action="ppaction://hlinksldjump"/>
              <a:extLst>
                <a:ext uri="{FF2B5EF4-FFF2-40B4-BE49-F238E27FC236}">
                  <a16:creationId xmlns:a16="http://schemas.microsoft.com/office/drawing/2014/main" id="{3AB85787-FC34-244C-A8A2-43DDFD517DC3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8" action="ppaction://hlinksldjump"/>
              <a:extLst>
                <a:ext uri="{FF2B5EF4-FFF2-40B4-BE49-F238E27FC236}">
                  <a16:creationId xmlns:a16="http://schemas.microsoft.com/office/drawing/2014/main" id="{BD8EC042-07D5-1148-8C20-C31DE6040DB9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9" action="ppaction://hlinksldjump"/>
              <a:extLst>
                <a:ext uri="{FF2B5EF4-FFF2-40B4-BE49-F238E27FC236}">
                  <a16:creationId xmlns:a16="http://schemas.microsoft.com/office/drawing/2014/main" id="{3610A82D-19A7-4445-94B8-1DB6112ED246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100" action="ppaction://hlinksldjump"/>
              <a:extLst>
                <a:ext uri="{FF2B5EF4-FFF2-40B4-BE49-F238E27FC236}">
                  <a16:creationId xmlns:a16="http://schemas.microsoft.com/office/drawing/2014/main" id="{4544A87B-7F03-DA44-86DB-88719432C1A8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101" action="ppaction://hlinksldjump"/>
              <a:extLst>
                <a:ext uri="{FF2B5EF4-FFF2-40B4-BE49-F238E27FC236}">
                  <a16:creationId xmlns:a16="http://schemas.microsoft.com/office/drawing/2014/main" id="{E6F670E1-12CB-8E4F-8DC9-7F987DC24BCC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102" action="ppaction://hlinksldjump"/>
              <a:extLst>
                <a:ext uri="{FF2B5EF4-FFF2-40B4-BE49-F238E27FC236}">
                  <a16:creationId xmlns:a16="http://schemas.microsoft.com/office/drawing/2014/main" id="{DB8059EB-6AA1-5B43-9E67-4317CFC35FE4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5" name="Oval 104">
              <a:hlinkClick r:id="rId102" action="ppaction://hlinksldjump"/>
              <a:extLst>
                <a:ext uri="{FF2B5EF4-FFF2-40B4-BE49-F238E27FC236}">
                  <a16:creationId xmlns:a16="http://schemas.microsoft.com/office/drawing/2014/main" id="{D7A9A90B-3534-8C4F-A066-D5EBB9D78861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3" action="ppaction://hlinksldjump"/>
              <a:extLst>
                <a:ext uri="{FF2B5EF4-FFF2-40B4-BE49-F238E27FC236}">
                  <a16:creationId xmlns:a16="http://schemas.microsoft.com/office/drawing/2014/main" id="{C8D99B4E-6FDE-004E-9CC0-2B30BDED7696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4" action="ppaction://hlinksldjump"/>
              <a:extLst>
                <a:ext uri="{FF2B5EF4-FFF2-40B4-BE49-F238E27FC236}">
                  <a16:creationId xmlns:a16="http://schemas.microsoft.com/office/drawing/2014/main" id="{AF64B1A5-1CCB-534C-989D-457EBCAFF594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5" action="ppaction://hlinksldjump"/>
              <a:extLst>
                <a:ext uri="{FF2B5EF4-FFF2-40B4-BE49-F238E27FC236}">
                  <a16:creationId xmlns:a16="http://schemas.microsoft.com/office/drawing/2014/main" id="{050AC55D-B7CA-9242-819C-A7F061FAC0B3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Who uses 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8371" y="5549682"/>
            <a:ext cx="5162439" cy="455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20" dirty="0">
                <a:hlinkClick r:id="rId55"/>
              </a:rPr>
              <a:t>http://r4stats.com/articles/popularity/</a:t>
            </a:r>
            <a:r>
              <a:rPr lang="en-US" sz="242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301415" y="1677132"/>
            <a:ext cx="9230921" cy="3799283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8835AEDB-5AF9-9948-B693-FB78104BFFA0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57" action="ppaction://hlinksldjump"/>
              <a:extLst>
                <a:ext uri="{FF2B5EF4-FFF2-40B4-BE49-F238E27FC236}">
                  <a16:creationId xmlns:a16="http://schemas.microsoft.com/office/drawing/2014/main" id="{26D3866A-4E49-084C-8FE6-C69AE7574690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57" action="ppaction://hlinksldjump"/>
              <a:extLst>
                <a:ext uri="{FF2B5EF4-FFF2-40B4-BE49-F238E27FC236}">
                  <a16:creationId xmlns:a16="http://schemas.microsoft.com/office/drawing/2014/main" id="{62269E20-2437-7946-A3A3-7BFE2A6BAE18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8" action="ppaction://hlinksldjump"/>
              <a:extLst>
                <a:ext uri="{FF2B5EF4-FFF2-40B4-BE49-F238E27FC236}">
                  <a16:creationId xmlns:a16="http://schemas.microsoft.com/office/drawing/2014/main" id="{A466878A-FAB9-DE45-8275-CC466B90FA0A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9" action="ppaction://hlinksldjump"/>
              <a:extLst>
                <a:ext uri="{FF2B5EF4-FFF2-40B4-BE49-F238E27FC236}">
                  <a16:creationId xmlns:a16="http://schemas.microsoft.com/office/drawing/2014/main" id="{73B43FB9-8388-DF4D-8968-D2F7523D34BB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0" action="ppaction://hlinksldjump"/>
              <a:extLst>
                <a:ext uri="{FF2B5EF4-FFF2-40B4-BE49-F238E27FC236}">
                  <a16:creationId xmlns:a16="http://schemas.microsoft.com/office/drawing/2014/main" id="{E4BFEC3F-CA73-D44B-93E0-B62D6FF8D7B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1" action="ppaction://hlinksldjump"/>
              <a:extLst>
                <a:ext uri="{FF2B5EF4-FFF2-40B4-BE49-F238E27FC236}">
                  <a16:creationId xmlns:a16="http://schemas.microsoft.com/office/drawing/2014/main" id="{CF50C3BD-6E2C-124C-A986-5CDFABA8BE5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2" action="ppaction://hlinksldjump"/>
              <a:extLst>
                <a:ext uri="{FF2B5EF4-FFF2-40B4-BE49-F238E27FC236}">
                  <a16:creationId xmlns:a16="http://schemas.microsoft.com/office/drawing/2014/main" id="{18F3907E-D11C-8445-9B4A-52BDCD47B7F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3" action="ppaction://hlinksldjump"/>
              <a:extLst>
                <a:ext uri="{FF2B5EF4-FFF2-40B4-BE49-F238E27FC236}">
                  <a16:creationId xmlns:a16="http://schemas.microsoft.com/office/drawing/2014/main" id="{02093A03-0A9C-9848-AD90-8504A1BA912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4" action="ppaction://hlinksldjump"/>
              <a:extLst>
                <a:ext uri="{FF2B5EF4-FFF2-40B4-BE49-F238E27FC236}">
                  <a16:creationId xmlns:a16="http://schemas.microsoft.com/office/drawing/2014/main" id="{7ABC442A-973F-8140-AA57-02F678E1076A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5" action="ppaction://hlinksldjump"/>
              <a:extLst>
                <a:ext uri="{FF2B5EF4-FFF2-40B4-BE49-F238E27FC236}">
                  <a16:creationId xmlns:a16="http://schemas.microsoft.com/office/drawing/2014/main" id="{23102608-92B5-184B-B63E-04C0C070B143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6" action="ppaction://hlinksldjump"/>
              <a:extLst>
                <a:ext uri="{FF2B5EF4-FFF2-40B4-BE49-F238E27FC236}">
                  <a16:creationId xmlns:a16="http://schemas.microsoft.com/office/drawing/2014/main" id="{CE66EC4E-A9A8-9D49-A115-60360E13934C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7" action="ppaction://hlinksldjump"/>
              <a:extLst>
                <a:ext uri="{FF2B5EF4-FFF2-40B4-BE49-F238E27FC236}">
                  <a16:creationId xmlns:a16="http://schemas.microsoft.com/office/drawing/2014/main" id="{A724BC94-17CC-2145-BD5D-07BA273587B9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8" action="ppaction://hlinksldjump"/>
              <a:extLst>
                <a:ext uri="{FF2B5EF4-FFF2-40B4-BE49-F238E27FC236}">
                  <a16:creationId xmlns:a16="http://schemas.microsoft.com/office/drawing/2014/main" id="{FB41F05F-0220-3D48-A1FC-5CF76AD77E3C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9" action="ppaction://hlinksldjump"/>
              <a:extLst>
                <a:ext uri="{FF2B5EF4-FFF2-40B4-BE49-F238E27FC236}">
                  <a16:creationId xmlns:a16="http://schemas.microsoft.com/office/drawing/2014/main" id="{FAD78C95-831A-D249-AD5B-22EDA7285266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70" action="ppaction://hlinksldjump"/>
              <a:extLst>
                <a:ext uri="{FF2B5EF4-FFF2-40B4-BE49-F238E27FC236}">
                  <a16:creationId xmlns:a16="http://schemas.microsoft.com/office/drawing/2014/main" id="{11950AA0-F9F4-F54A-83AD-8F6BE98EC01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71" action="ppaction://hlinksldjump"/>
              <a:extLst>
                <a:ext uri="{FF2B5EF4-FFF2-40B4-BE49-F238E27FC236}">
                  <a16:creationId xmlns:a16="http://schemas.microsoft.com/office/drawing/2014/main" id="{6EE69BDD-23FD-9D45-A1E8-36C2631A4810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hlinkClick r:id="rId72" action="ppaction://hlinksldjump"/>
              <a:extLst>
                <a:ext uri="{FF2B5EF4-FFF2-40B4-BE49-F238E27FC236}">
                  <a16:creationId xmlns:a16="http://schemas.microsoft.com/office/drawing/2014/main" id="{80773E88-B568-2840-8F5F-43BADC08126B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4" name="Oval 73">
              <a:hlinkClick r:id="rId72" action="ppaction://hlinksldjump"/>
              <a:extLst>
                <a:ext uri="{FF2B5EF4-FFF2-40B4-BE49-F238E27FC236}">
                  <a16:creationId xmlns:a16="http://schemas.microsoft.com/office/drawing/2014/main" id="{A7D7BBB5-5DAF-5749-B472-F90B0ACAE153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3" action="ppaction://hlinksldjump"/>
              <a:extLst>
                <a:ext uri="{FF2B5EF4-FFF2-40B4-BE49-F238E27FC236}">
                  <a16:creationId xmlns:a16="http://schemas.microsoft.com/office/drawing/2014/main" id="{EAAE5E3C-69F8-274E-A815-4EA7C478AE1A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4" action="ppaction://hlinksldjump"/>
              <a:extLst>
                <a:ext uri="{FF2B5EF4-FFF2-40B4-BE49-F238E27FC236}">
                  <a16:creationId xmlns:a16="http://schemas.microsoft.com/office/drawing/2014/main" id="{0FBBE5AB-0BC6-734D-AEA9-F018753F5DD9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5" action="ppaction://hlinksldjump"/>
              <a:extLst>
                <a:ext uri="{FF2B5EF4-FFF2-40B4-BE49-F238E27FC236}">
                  <a16:creationId xmlns:a16="http://schemas.microsoft.com/office/drawing/2014/main" id="{1ED75570-1D26-AF45-9640-6B8A5711B339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6" action="ppaction://hlinksldjump"/>
              <a:extLst>
                <a:ext uri="{FF2B5EF4-FFF2-40B4-BE49-F238E27FC236}">
                  <a16:creationId xmlns:a16="http://schemas.microsoft.com/office/drawing/2014/main" id="{7A2ABEE0-8E60-644D-BEC2-0887E47B1735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7" action="ppaction://hlinksldjump"/>
              <a:extLst>
                <a:ext uri="{FF2B5EF4-FFF2-40B4-BE49-F238E27FC236}">
                  <a16:creationId xmlns:a16="http://schemas.microsoft.com/office/drawing/2014/main" id="{E184560B-E1A9-F64D-860F-B24BD8236AA5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8" action="ppaction://hlinksldjump"/>
              <a:extLst>
                <a:ext uri="{FF2B5EF4-FFF2-40B4-BE49-F238E27FC236}">
                  <a16:creationId xmlns:a16="http://schemas.microsoft.com/office/drawing/2014/main" id="{8D02FAB7-20C7-9E44-A56D-4E479AA9C265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9" action="ppaction://hlinksldjump"/>
              <a:extLst>
                <a:ext uri="{FF2B5EF4-FFF2-40B4-BE49-F238E27FC236}">
                  <a16:creationId xmlns:a16="http://schemas.microsoft.com/office/drawing/2014/main" id="{18063F02-4115-8746-AA08-167B048D64D8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80" action="ppaction://hlinksldjump"/>
              <a:extLst>
                <a:ext uri="{FF2B5EF4-FFF2-40B4-BE49-F238E27FC236}">
                  <a16:creationId xmlns:a16="http://schemas.microsoft.com/office/drawing/2014/main" id="{7DFC5661-95B7-5243-A511-758E2668E15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1" action="ppaction://hlinksldjump"/>
              <a:extLst>
                <a:ext uri="{FF2B5EF4-FFF2-40B4-BE49-F238E27FC236}">
                  <a16:creationId xmlns:a16="http://schemas.microsoft.com/office/drawing/2014/main" id="{3E506A3E-861F-D74C-8930-D5EA0A2DE174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2" action="ppaction://hlinksldjump"/>
              <a:extLst>
                <a:ext uri="{FF2B5EF4-FFF2-40B4-BE49-F238E27FC236}">
                  <a16:creationId xmlns:a16="http://schemas.microsoft.com/office/drawing/2014/main" id="{CB5A4D53-BE80-4C44-A51E-8050C5BA28A4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hlinkClick r:id="rId83" action="ppaction://hlinksldjump"/>
              <a:extLst>
                <a:ext uri="{FF2B5EF4-FFF2-40B4-BE49-F238E27FC236}">
                  <a16:creationId xmlns:a16="http://schemas.microsoft.com/office/drawing/2014/main" id="{AE3F7E72-6B39-444E-B4A0-1DFF027597E5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6" name="Oval 85">
              <a:hlinkClick r:id="rId83" action="ppaction://hlinksldjump"/>
              <a:extLst>
                <a:ext uri="{FF2B5EF4-FFF2-40B4-BE49-F238E27FC236}">
                  <a16:creationId xmlns:a16="http://schemas.microsoft.com/office/drawing/2014/main" id="{99133B9A-0006-1847-B8C5-B37F01E384F2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4" action="ppaction://hlinksldjump"/>
              <a:extLst>
                <a:ext uri="{FF2B5EF4-FFF2-40B4-BE49-F238E27FC236}">
                  <a16:creationId xmlns:a16="http://schemas.microsoft.com/office/drawing/2014/main" id="{1191EE0C-FFAF-9B4E-9A54-4E8B691E5308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5" action="ppaction://hlinksldjump"/>
              <a:extLst>
                <a:ext uri="{FF2B5EF4-FFF2-40B4-BE49-F238E27FC236}">
                  <a16:creationId xmlns:a16="http://schemas.microsoft.com/office/drawing/2014/main" id="{A302428B-FA6A-204C-95DB-6E8AA15A9D9D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6" action="ppaction://hlinksldjump"/>
              <a:extLst>
                <a:ext uri="{FF2B5EF4-FFF2-40B4-BE49-F238E27FC236}">
                  <a16:creationId xmlns:a16="http://schemas.microsoft.com/office/drawing/2014/main" id="{D24B2349-21C5-B84B-8F13-B1EEE7162B61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7" action="ppaction://hlinksldjump"/>
              <a:extLst>
                <a:ext uri="{FF2B5EF4-FFF2-40B4-BE49-F238E27FC236}">
                  <a16:creationId xmlns:a16="http://schemas.microsoft.com/office/drawing/2014/main" id="{1FB92CD8-3EFA-8E4A-9760-44A2F5A92655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8" action="ppaction://hlinksldjump"/>
              <a:extLst>
                <a:ext uri="{FF2B5EF4-FFF2-40B4-BE49-F238E27FC236}">
                  <a16:creationId xmlns:a16="http://schemas.microsoft.com/office/drawing/2014/main" id="{D19DEF83-44A8-5943-9D9B-B42B7697DFD0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9" action="ppaction://hlinksldjump"/>
              <a:extLst>
                <a:ext uri="{FF2B5EF4-FFF2-40B4-BE49-F238E27FC236}">
                  <a16:creationId xmlns:a16="http://schemas.microsoft.com/office/drawing/2014/main" id="{ECB1EEB2-F2C7-D04D-BBB1-1B1BEF511780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90" action="ppaction://hlinksldjump"/>
              <a:extLst>
                <a:ext uri="{FF2B5EF4-FFF2-40B4-BE49-F238E27FC236}">
                  <a16:creationId xmlns:a16="http://schemas.microsoft.com/office/drawing/2014/main" id="{3279BD68-70C7-3144-9B7B-98CA3E1C0C6B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1" action="ppaction://hlinksldjump"/>
              <a:extLst>
                <a:ext uri="{FF2B5EF4-FFF2-40B4-BE49-F238E27FC236}">
                  <a16:creationId xmlns:a16="http://schemas.microsoft.com/office/drawing/2014/main" id="{42905E25-B25A-8544-8AD6-D3730152E77A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2" action="ppaction://hlinksldjump"/>
              <a:extLst>
                <a:ext uri="{FF2B5EF4-FFF2-40B4-BE49-F238E27FC236}">
                  <a16:creationId xmlns:a16="http://schemas.microsoft.com/office/drawing/2014/main" id="{55E3559E-E74D-3940-B394-216F28E52AAA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3" action="ppaction://hlinksldjump"/>
              <a:extLst>
                <a:ext uri="{FF2B5EF4-FFF2-40B4-BE49-F238E27FC236}">
                  <a16:creationId xmlns:a16="http://schemas.microsoft.com/office/drawing/2014/main" id="{5FFD3A0F-5EB8-8D49-9AFA-E7C7DCE7BCAA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4" action="ppaction://hlinksldjump"/>
              <a:extLst>
                <a:ext uri="{FF2B5EF4-FFF2-40B4-BE49-F238E27FC236}">
                  <a16:creationId xmlns:a16="http://schemas.microsoft.com/office/drawing/2014/main" id="{873DEF37-932E-B947-9CEC-BFEB24729DAB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5" action="ppaction://hlinksldjump"/>
              <a:extLst>
                <a:ext uri="{FF2B5EF4-FFF2-40B4-BE49-F238E27FC236}">
                  <a16:creationId xmlns:a16="http://schemas.microsoft.com/office/drawing/2014/main" id="{EA2A4BC3-7526-5147-9FE2-FAEB536813EB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6" action="ppaction://hlinksldjump"/>
              <a:extLst>
                <a:ext uri="{FF2B5EF4-FFF2-40B4-BE49-F238E27FC236}">
                  <a16:creationId xmlns:a16="http://schemas.microsoft.com/office/drawing/2014/main" id="{6FF784BD-3D45-064A-AD9B-72D4B15172DF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7" action="ppaction://hlinksldjump"/>
              <a:extLst>
                <a:ext uri="{FF2B5EF4-FFF2-40B4-BE49-F238E27FC236}">
                  <a16:creationId xmlns:a16="http://schemas.microsoft.com/office/drawing/2014/main" id="{4C50EB07-085A-844E-B861-481B36D86DE3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8" action="ppaction://hlinksldjump"/>
              <a:extLst>
                <a:ext uri="{FF2B5EF4-FFF2-40B4-BE49-F238E27FC236}">
                  <a16:creationId xmlns:a16="http://schemas.microsoft.com/office/drawing/2014/main" id="{DBBE40E9-49A6-6945-9668-6B35BE3DBF3B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9" action="ppaction://hlinksldjump"/>
              <a:extLst>
                <a:ext uri="{FF2B5EF4-FFF2-40B4-BE49-F238E27FC236}">
                  <a16:creationId xmlns:a16="http://schemas.microsoft.com/office/drawing/2014/main" id="{35415472-01CE-504C-B10E-994B2248100F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100" action="ppaction://hlinksldjump"/>
              <a:extLst>
                <a:ext uri="{FF2B5EF4-FFF2-40B4-BE49-F238E27FC236}">
                  <a16:creationId xmlns:a16="http://schemas.microsoft.com/office/drawing/2014/main" id="{80C19B96-DEB5-BE45-BF14-1962CC10CD96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101" action="ppaction://hlinksldjump"/>
              <a:extLst>
                <a:ext uri="{FF2B5EF4-FFF2-40B4-BE49-F238E27FC236}">
                  <a16:creationId xmlns:a16="http://schemas.microsoft.com/office/drawing/2014/main" id="{5A52A03A-C36B-B54E-9AB7-A26B4114A678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5" name="Oval 104">
              <a:hlinkClick r:id="rId101" action="ppaction://hlinksldjump"/>
              <a:extLst>
                <a:ext uri="{FF2B5EF4-FFF2-40B4-BE49-F238E27FC236}">
                  <a16:creationId xmlns:a16="http://schemas.microsoft.com/office/drawing/2014/main" id="{D0ECFD23-E92C-264A-B665-4F803A229ABC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2" action="ppaction://hlinksldjump"/>
              <a:extLst>
                <a:ext uri="{FF2B5EF4-FFF2-40B4-BE49-F238E27FC236}">
                  <a16:creationId xmlns:a16="http://schemas.microsoft.com/office/drawing/2014/main" id="{2FF1B32A-B138-2446-A256-3781FEAECFD6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3" action="ppaction://hlinksldjump"/>
              <a:extLst>
                <a:ext uri="{FF2B5EF4-FFF2-40B4-BE49-F238E27FC236}">
                  <a16:creationId xmlns:a16="http://schemas.microsoft.com/office/drawing/2014/main" id="{171CAFA7-6094-844D-9FD2-7A89CEDED1B2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4" action="ppaction://hlinksldjump"/>
              <a:extLst>
                <a:ext uri="{FF2B5EF4-FFF2-40B4-BE49-F238E27FC236}">
                  <a16:creationId xmlns:a16="http://schemas.microsoft.com/office/drawing/2014/main" id="{F17FB04F-07E7-F64F-A529-66D44DBB9D74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27971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23983" y="1337651"/>
            <a:ext cx="5334000" cy="49236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7" y="-485659"/>
            <a:ext cx="10972801" cy="15252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“Data Science” Jobs on </a:t>
            </a:r>
            <a:r>
              <a:rPr lang="en-US" dirty="0" err="1"/>
              <a:t>indeed.com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3795" y="5828773"/>
            <a:ext cx="5992271" cy="63966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20" dirty="0">
                <a:hlinkClick r:id="rId56"/>
              </a:rPr>
              <a:t>Feb 2017:  http://r4stats.com/articles/popularity/</a:t>
            </a:r>
            <a:r>
              <a:rPr lang="en-US" sz="2420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63461" y="2599168"/>
            <a:ext cx="37809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The number of data science jobs for the more popular software (those with 250 jobs or more, 2/2017).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ED8CD42-0A1B-CD4F-9E47-AE1C1A23D3B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8" name="TextBox 57">
              <a:hlinkClick r:id="rId57" action="ppaction://hlinksldjump"/>
              <a:extLst>
                <a:ext uri="{FF2B5EF4-FFF2-40B4-BE49-F238E27FC236}">
                  <a16:creationId xmlns:a16="http://schemas.microsoft.com/office/drawing/2014/main" id="{32FC5B4C-6999-3F4A-B60F-9E0965B16719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9" name="Oval 58">
              <a:hlinkClick r:id="rId57" action="ppaction://hlinksldjump"/>
              <a:extLst>
                <a:ext uri="{FF2B5EF4-FFF2-40B4-BE49-F238E27FC236}">
                  <a16:creationId xmlns:a16="http://schemas.microsoft.com/office/drawing/2014/main" id="{9039BAA0-F507-3340-99F3-8DDAF1F317D3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F896A187-736F-EC40-B756-F82DF5D771BC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788E41FA-B89B-1540-B031-72D2293D5666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5D3D4EDD-FAFC-5B48-BAE0-76836C5403C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F98C4E1E-3174-7E46-A4FF-13630A14F3D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A46FCDEB-42BF-B84F-BD1F-B7ACFAD9127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E25DAE88-E05A-DA42-9D26-12CE7A4A66A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ECDEBA14-A000-C24E-B861-500A9B5C7C6B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DED0AED3-CA26-6646-85C4-A7BEBE99C7B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E0E365B8-0D89-0A42-A8D6-04E76A093F01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B902E1A6-C324-C147-9372-F784EC4456A5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3CC35F46-2174-6042-A75B-278C21B6A704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9B8C6389-3D27-054D-954F-5333A7F4761F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2F1B60ED-F579-0841-A082-77C6C5C70A02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71" action="ppaction://hlinksldjump"/>
              <a:extLst>
                <a:ext uri="{FF2B5EF4-FFF2-40B4-BE49-F238E27FC236}">
                  <a16:creationId xmlns:a16="http://schemas.microsoft.com/office/drawing/2014/main" id="{CF4E1DAD-A45B-3B4A-B6A9-DC39E13443E7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hlinkClick r:id="rId72" action="ppaction://hlinksldjump"/>
              <a:extLst>
                <a:ext uri="{FF2B5EF4-FFF2-40B4-BE49-F238E27FC236}">
                  <a16:creationId xmlns:a16="http://schemas.microsoft.com/office/drawing/2014/main" id="{CF576C7B-FC1D-1744-A416-7CE214709047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366EE34E-4794-EF43-8B78-6828289B5346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C7E84227-861B-FB46-A60C-86920CCC8DD3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84855D61-6F0E-5446-8AD8-C9AF8CFBCDED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7A0C84C8-8E6F-E840-963A-CF580DF37EA8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5B0150F6-8D0A-B84F-9B0F-49B8C9E66111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CA73B2BE-9B62-6449-A237-C1EBFB971CD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194A0100-8284-9E44-926C-74C5162F7E38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B5857081-C2FC-B049-885A-A7CF05FBFBDE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998E1230-7F9E-C54D-A40B-D9CF8BB70C9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AC8403EC-0331-5044-BFA6-DE7C19EAE35F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hlinkClick r:id="rId82" action="ppaction://hlinksldjump"/>
              <a:extLst>
                <a:ext uri="{FF2B5EF4-FFF2-40B4-BE49-F238E27FC236}">
                  <a16:creationId xmlns:a16="http://schemas.microsoft.com/office/drawing/2014/main" id="{E47EEA71-072E-1D4A-8EE5-88112A1C3204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hlinkClick r:id="rId83" action="ppaction://hlinksldjump"/>
              <a:extLst>
                <a:ext uri="{FF2B5EF4-FFF2-40B4-BE49-F238E27FC236}">
                  <a16:creationId xmlns:a16="http://schemas.microsoft.com/office/drawing/2014/main" id="{CE820438-BC7C-7146-8761-B1228FE36D4B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37EA0491-409F-1B4C-ACC2-95BEBA87C4A8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3E5FD0F2-E69B-9746-A331-38A64F93B7BF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384BD2D8-A085-5943-A7D8-21DDDC64853B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11E0980C-4B56-014A-965E-028C2C60D125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976BE8A8-CE93-9A49-9852-E06ACBD59708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987D7B12-7024-2C4A-AFE5-4A13CDD43E48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741C4C3F-DF50-994E-8BAF-58A0E487FC11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1E2D7E6A-0E04-4641-9259-F872E8A537C5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29F3C195-F437-0B47-AE70-77CA036D5CF0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16A6326A-0040-3B46-AE58-330C9F4F0B10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89013EB2-D1A3-3348-AA11-8935F1BEABDA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33BF591C-9E4E-A242-8DBB-147F69902239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CF2C420E-2D53-074A-A12C-E54FCFDA2801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59244291-7D5F-0441-BF1C-0CDF7CF00523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7073D071-B287-834A-9826-3147D7083B62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6E652008-143C-7E4B-AF4C-8916D79B9475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284DC020-18C3-3244-BC3F-BF549E312BEE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13D7A2C0-E2D0-1B44-82B9-DF507F91AE07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>
              <a:hlinkClick r:id="rId101" action="ppaction://hlinksldjump"/>
              <a:extLst>
                <a:ext uri="{FF2B5EF4-FFF2-40B4-BE49-F238E27FC236}">
                  <a16:creationId xmlns:a16="http://schemas.microsoft.com/office/drawing/2014/main" id="{3567F896-4F3D-6341-855D-6FD1759D4436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96F3A942-38BA-9948-AE94-C7DFEBD3F478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229B4EF3-0D5F-8C45-A989-DABB8A07D51A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3" action="ppaction://hlinksldjump"/>
              <a:extLst>
                <a:ext uri="{FF2B5EF4-FFF2-40B4-BE49-F238E27FC236}">
                  <a16:creationId xmlns:a16="http://schemas.microsoft.com/office/drawing/2014/main" id="{590250DA-FFFF-2645-A862-78E7B0DAE512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hlinkClick r:id="rId104" action="ppaction://hlinksldjump"/>
              <a:extLst>
                <a:ext uri="{FF2B5EF4-FFF2-40B4-BE49-F238E27FC236}">
                  <a16:creationId xmlns:a16="http://schemas.microsoft.com/office/drawing/2014/main" id="{04D57193-892D-824C-9D77-0B7268491AD9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052505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148" y="-592856"/>
            <a:ext cx="11709852" cy="15252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Scholarly articles by software package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0358" y="5836908"/>
            <a:ext cx="5992271" cy="639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20" dirty="0">
                <a:hlinkClick r:id="rId55"/>
              </a:rPr>
              <a:t>http://r4stats.com/articles/popularity/</a:t>
            </a:r>
            <a:r>
              <a:rPr lang="en-US" sz="2420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49221" y="2875779"/>
            <a:ext cx="4702382" cy="1219694"/>
          </a:xfrm>
          <a:prstGeom prst="rect">
            <a:avLst/>
          </a:prstGeom>
          <a:noFill/>
        </p:spPr>
        <p:txBody>
          <a:bodyPr wrap="square" lIns="110615" tIns="55309" rIns="110615" bIns="55309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Number of scholarly articles found in the most recent complete year (2016) for each software package used as a topic or tool of analysis.  For methods see </a:t>
            </a:r>
            <a:r>
              <a:rPr lang="en-US" dirty="0">
                <a:solidFill>
                  <a:schemeClr val="tx1"/>
                </a:solidFill>
                <a:hlinkClick r:id="rId56"/>
              </a:rPr>
              <a:t>here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685800" y="1219200"/>
            <a:ext cx="4751848" cy="5117375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0A04D62-512E-C848-B5C8-63DCC5B34BA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8" name="TextBox 57">
              <a:hlinkClick r:id="rId58" action="ppaction://hlinksldjump"/>
              <a:extLst>
                <a:ext uri="{FF2B5EF4-FFF2-40B4-BE49-F238E27FC236}">
                  <a16:creationId xmlns:a16="http://schemas.microsoft.com/office/drawing/2014/main" id="{B3FE36E0-8D43-7F4C-BBC6-DC7E1D73A725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9" name="Oval 58">
              <a:hlinkClick r:id="rId58" action="ppaction://hlinksldjump"/>
              <a:extLst>
                <a:ext uri="{FF2B5EF4-FFF2-40B4-BE49-F238E27FC236}">
                  <a16:creationId xmlns:a16="http://schemas.microsoft.com/office/drawing/2014/main" id="{7268CF9E-E930-BE42-80F0-413CB4BA13A9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9" action="ppaction://hlinksldjump"/>
              <a:extLst>
                <a:ext uri="{FF2B5EF4-FFF2-40B4-BE49-F238E27FC236}">
                  <a16:creationId xmlns:a16="http://schemas.microsoft.com/office/drawing/2014/main" id="{945AB7D5-18F4-C04D-A876-20F7C175067A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0" action="ppaction://hlinksldjump"/>
              <a:extLst>
                <a:ext uri="{FF2B5EF4-FFF2-40B4-BE49-F238E27FC236}">
                  <a16:creationId xmlns:a16="http://schemas.microsoft.com/office/drawing/2014/main" id="{B5EAFAD7-4C00-2347-B4DC-553593319C7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1" action="ppaction://hlinksldjump"/>
              <a:extLst>
                <a:ext uri="{FF2B5EF4-FFF2-40B4-BE49-F238E27FC236}">
                  <a16:creationId xmlns:a16="http://schemas.microsoft.com/office/drawing/2014/main" id="{256D919E-43BB-874B-A620-AD3B6A0BE02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2" action="ppaction://hlinksldjump"/>
              <a:extLst>
                <a:ext uri="{FF2B5EF4-FFF2-40B4-BE49-F238E27FC236}">
                  <a16:creationId xmlns:a16="http://schemas.microsoft.com/office/drawing/2014/main" id="{7D65DAC9-8188-A84F-B42B-934985BDFA9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3" action="ppaction://hlinksldjump"/>
              <a:extLst>
                <a:ext uri="{FF2B5EF4-FFF2-40B4-BE49-F238E27FC236}">
                  <a16:creationId xmlns:a16="http://schemas.microsoft.com/office/drawing/2014/main" id="{7E1ED464-3638-C746-997C-B53D25ED36A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4" action="ppaction://hlinksldjump"/>
              <a:extLst>
                <a:ext uri="{FF2B5EF4-FFF2-40B4-BE49-F238E27FC236}">
                  <a16:creationId xmlns:a16="http://schemas.microsoft.com/office/drawing/2014/main" id="{16A66980-1638-544E-AD82-81083865AF9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5" action="ppaction://hlinksldjump"/>
              <a:extLst>
                <a:ext uri="{FF2B5EF4-FFF2-40B4-BE49-F238E27FC236}">
                  <a16:creationId xmlns:a16="http://schemas.microsoft.com/office/drawing/2014/main" id="{E91032A3-F389-404A-97AD-2C0A75CF2FFB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6" action="ppaction://hlinksldjump"/>
              <a:extLst>
                <a:ext uri="{FF2B5EF4-FFF2-40B4-BE49-F238E27FC236}">
                  <a16:creationId xmlns:a16="http://schemas.microsoft.com/office/drawing/2014/main" id="{2636DB1B-BF5D-D64C-8946-B2F08824203C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7" action="ppaction://hlinksldjump"/>
              <a:extLst>
                <a:ext uri="{FF2B5EF4-FFF2-40B4-BE49-F238E27FC236}">
                  <a16:creationId xmlns:a16="http://schemas.microsoft.com/office/drawing/2014/main" id="{212C336C-5BB2-2F4D-9541-F9B84590E65D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8" action="ppaction://hlinksldjump"/>
              <a:extLst>
                <a:ext uri="{FF2B5EF4-FFF2-40B4-BE49-F238E27FC236}">
                  <a16:creationId xmlns:a16="http://schemas.microsoft.com/office/drawing/2014/main" id="{3AF35208-40C7-CB4D-9CB4-5C761239FEAF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9" action="ppaction://hlinksldjump"/>
              <a:extLst>
                <a:ext uri="{FF2B5EF4-FFF2-40B4-BE49-F238E27FC236}">
                  <a16:creationId xmlns:a16="http://schemas.microsoft.com/office/drawing/2014/main" id="{9BA826A6-1A08-F649-AA09-1D5ACBA9C879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70" action="ppaction://hlinksldjump"/>
              <a:extLst>
                <a:ext uri="{FF2B5EF4-FFF2-40B4-BE49-F238E27FC236}">
                  <a16:creationId xmlns:a16="http://schemas.microsoft.com/office/drawing/2014/main" id="{C6AB55ED-6BBB-6040-B996-E56F873E1756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71" action="ppaction://hlinksldjump"/>
              <a:extLst>
                <a:ext uri="{FF2B5EF4-FFF2-40B4-BE49-F238E27FC236}">
                  <a16:creationId xmlns:a16="http://schemas.microsoft.com/office/drawing/2014/main" id="{5690C228-3F06-3C46-9262-0866D10B8694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72" action="ppaction://hlinksldjump"/>
              <a:extLst>
                <a:ext uri="{FF2B5EF4-FFF2-40B4-BE49-F238E27FC236}">
                  <a16:creationId xmlns:a16="http://schemas.microsoft.com/office/drawing/2014/main" id="{246CD82F-50B8-F444-81DF-3CCB67FE5DF7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hlinkClick r:id="rId73" action="ppaction://hlinksldjump"/>
              <a:extLst>
                <a:ext uri="{FF2B5EF4-FFF2-40B4-BE49-F238E27FC236}">
                  <a16:creationId xmlns:a16="http://schemas.microsoft.com/office/drawing/2014/main" id="{2FC7A314-B965-CB45-A4AC-2D28218AA792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5" name="Oval 74">
              <a:hlinkClick r:id="rId73" action="ppaction://hlinksldjump"/>
              <a:extLst>
                <a:ext uri="{FF2B5EF4-FFF2-40B4-BE49-F238E27FC236}">
                  <a16:creationId xmlns:a16="http://schemas.microsoft.com/office/drawing/2014/main" id="{70904A0C-281A-A447-B2E2-752EFD93048C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4" action="ppaction://hlinksldjump"/>
              <a:extLst>
                <a:ext uri="{FF2B5EF4-FFF2-40B4-BE49-F238E27FC236}">
                  <a16:creationId xmlns:a16="http://schemas.microsoft.com/office/drawing/2014/main" id="{7D59AF6D-9B8D-5844-9482-F41CB0D8CC8A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5" action="ppaction://hlinksldjump"/>
              <a:extLst>
                <a:ext uri="{FF2B5EF4-FFF2-40B4-BE49-F238E27FC236}">
                  <a16:creationId xmlns:a16="http://schemas.microsoft.com/office/drawing/2014/main" id="{C6C4D07F-DEEB-7947-9363-F62D525401BC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6" action="ppaction://hlinksldjump"/>
              <a:extLst>
                <a:ext uri="{FF2B5EF4-FFF2-40B4-BE49-F238E27FC236}">
                  <a16:creationId xmlns:a16="http://schemas.microsoft.com/office/drawing/2014/main" id="{C1B57911-1734-B245-B23B-020646EFA598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7" action="ppaction://hlinksldjump"/>
              <a:extLst>
                <a:ext uri="{FF2B5EF4-FFF2-40B4-BE49-F238E27FC236}">
                  <a16:creationId xmlns:a16="http://schemas.microsoft.com/office/drawing/2014/main" id="{6C81F0FB-7A9C-8749-B44A-0427DEA8294B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8" action="ppaction://hlinksldjump"/>
              <a:extLst>
                <a:ext uri="{FF2B5EF4-FFF2-40B4-BE49-F238E27FC236}">
                  <a16:creationId xmlns:a16="http://schemas.microsoft.com/office/drawing/2014/main" id="{046BBFD6-75C4-C341-89C6-8E04A088C36D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9" action="ppaction://hlinksldjump"/>
              <a:extLst>
                <a:ext uri="{FF2B5EF4-FFF2-40B4-BE49-F238E27FC236}">
                  <a16:creationId xmlns:a16="http://schemas.microsoft.com/office/drawing/2014/main" id="{B687A99F-52A9-C744-90D2-326A95C21E1D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80" action="ppaction://hlinksldjump"/>
              <a:extLst>
                <a:ext uri="{FF2B5EF4-FFF2-40B4-BE49-F238E27FC236}">
                  <a16:creationId xmlns:a16="http://schemas.microsoft.com/office/drawing/2014/main" id="{A413A313-3233-6440-A2F8-41053903A55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1" action="ppaction://hlinksldjump"/>
              <a:extLst>
                <a:ext uri="{FF2B5EF4-FFF2-40B4-BE49-F238E27FC236}">
                  <a16:creationId xmlns:a16="http://schemas.microsoft.com/office/drawing/2014/main" id="{E342B8BA-99F6-B949-A515-F7DCECAA059A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2" action="ppaction://hlinksldjump"/>
              <a:extLst>
                <a:ext uri="{FF2B5EF4-FFF2-40B4-BE49-F238E27FC236}">
                  <a16:creationId xmlns:a16="http://schemas.microsoft.com/office/drawing/2014/main" id="{F1FDFE00-0620-9A41-97C2-9AA0F17652F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hlinkClick r:id="rId83" action="ppaction://hlinksldjump"/>
              <a:extLst>
                <a:ext uri="{FF2B5EF4-FFF2-40B4-BE49-F238E27FC236}">
                  <a16:creationId xmlns:a16="http://schemas.microsoft.com/office/drawing/2014/main" id="{402BAB53-6877-8C41-A120-31BDFF02D917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hlinkClick r:id="rId84" action="ppaction://hlinksldjump"/>
              <a:extLst>
                <a:ext uri="{FF2B5EF4-FFF2-40B4-BE49-F238E27FC236}">
                  <a16:creationId xmlns:a16="http://schemas.microsoft.com/office/drawing/2014/main" id="{EABEDD54-94AB-3A4C-95D5-300D57BC6826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7" name="Oval 86">
              <a:hlinkClick r:id="rId84" action="ppaction://hlinksldjump"/>
              <a:extLst>
                <a:ext uri="{FF2B5EF4-FFF2-40B4-BE49-F238E27FC236}">
                  <a16:creationId xmlns:a16="http://schemas.microsoft.com/office/drawing/2014/main" id="{6C7119C9-FFA2-624C-AE1D-8365DBE67D98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5" action="ppaction://hlinksldjump"/>
              <a:extLst>
                <a:ext uri="{FF2B5EF4-FFF2-40B4-BE49-F238E27FC236}">
                  <a16:creationId xmlns:a16="http://schemas.microsoft.com/office/drawing/2014/main" id="{506BC893-A5D4-944C-AA74-392820D9D911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6" action="ppaction://hlinksldjump"/>
              <a:extLst>
                <a:ext uri="{FF2B5EF4-FFF2-40B4-BE49-F238E27FC236}">
                  <a16:creationId xmlns:a16="http://schemas.microsoft.com/office/drawing/2014/main" id="{0B4A084C-908E-B04C-B626-2A5790A2A939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7" action="ppaction://hlinksldjump"/>
              <a:extLst>
                <a:ext uri="{FF2B5EF4-FFF2-40B4-BE49-F238E27FC236}">
                  <a16:creationId xmlns:a16="http://schemas.microsoft.com/office/drawing/2014/main" id="{2E481AF2-4571-584F-BD68-4D09E8DD82EF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8" action="ppaction://hlinksldjump"/>
              <a:extLst>
                <a:ext uri="{FF2B5EF4-FFF2-40B4-BE49-F238E27FC236}">
                  <a16:creationId xmlns:a16="http://schemas.microsoft.com/office/drawing/2014/main" id="{C53B9E13-D7CA-CF4F-B830-723259155C3C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9" action="ppaction://hlinksldjump"/>
              <a:extLst>
                <a:ext uri="{FF2B5EF4-FFF2-40B4-BE49-F238E27FC236}">
                  <a16:creationId xmlns:a16="http://schemas.microsoft.com/office/drawing/2014/main" id="{0FF6A235-FDC5-5A46-9870-19BC144AB936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90" action="ppaction://hlinksldjump"/>
              <a:extLst>
                <a:ext uri="{FF2B5EF4-FFF2-40B4-BE49-F238E27FC236}">
                  <a16:creationId xmlns:a16="http://schemas.microsoft.com/office/drawing/2014/main" id="{73F5AECF-3FC1-EC4F-93E6-4F27660212CD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1" action="ppaction://hlinksldjump"/>
              <a:extLst>
                <a:ext uri="{FF2B5EF4-FFF2-40B4-BE49-F238E27FC236}">
                  <a16:creationId xmlns:a16="http://schemas.microsoft.com/office/drawing/2014/main" id="{B64AADD9-FE08-1D46-BA7D-FD38717AEF98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2" action="ppaction://hlinksldjump"/>
              <a:extLst>
                <a:ext uri="{FF2B5EF4-FFF2-40B4-BE49-F238E27FC236}">
                  <a16:creationId xmlns:a16="http://schemas.microsoft.com/office/drawing/2014/main" id="{91871CD8-20E0-AC43-98F3-EEE3745A4AA5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3" action="ppaction://hlinksldjump"/>
              <a:extLst>
                <a:ext uri="{FF2B5EF4-FFF2-40B4-BE49-F238E27FC236}">
                  <a16:creationId xmlns:a16="http://schemas.microsoft.com/office/drawing/2014/main" id="{A49C0B61-052A-C74C-880F-52363ECAE1BC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4" action="ppaction://hlinksldjump"/>
              <a:extLst>
                <a:ext uri="{FF2B5EF4-FFF2-40B4-BE49-F238E27FC236}">
                  <a16:creationId xmlns:a16="http://schemas.microsoft.com/office/drawing/2014/main" id="{F986846F-63BF-1842-AB95-AA855BCC6B85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5" action="ppaction://hlinksldjump"/>
              <a:extLst>
                <a:ext uri="{FF2B5EF4-FFF2-40B4-BE49-F238E27FC236}">
                  <a16:creationId xmlns:a16="http://schemas.microsoft.com/office/drawing/2014/main" id="{8F87CB1C-2194-8E49-9EDB-1BCC3F12896D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6" action="ppaction://hlinksldjump"/>
              <a:extLst>
                <a:ext uri="{FF2B5EF4-FFF2-40B4-BE49-F238E27FC236}">
                  <a16:creationId xmlns:a16="http://schemas.microsoft.com/office/drawing/2014/main" id="{7F1F2D9B-F304-AF43-A8DC-B514C55BDFC9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7" action="ppaction://hlinksldjump"/>
              <a:extLst>
                <a:ext uri="{FF2B5EF4-FFF2-40B4-BE49-F238E27FC236}">
                  <a16:creationId xmlns:a16="http://schemas.microsoft.com/office/drawing/2014/main" id="{0663FFA7-AAAC-BB4A-96B9-44D1760BBD0C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8" action="ppaction://hlinksldjump"/>
              <a:extLst>
                <a:ext uri="{FF2B5EF4-FFF2-40B4-BE49-F238E27FC236}">
                  <a16:creationId xmlns:a16="http://schemas.microsoft.com/office/drawing/2014/main" id="{709416C5-5118-DB47-A6FD-A1A23F62E40E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9" action="ppaction://hlinksldjump"/>
              <a:extLst>
                <a:ext uri="{FF2B5EF4-FFF2-40B4-BE49-F238E27FC236}">
                  <a16:creationId xmlns:a16="http://schemas.microsoft.com/office/drawing/2014/main" id="{A10EE2D1-3B74-7348-BD35-435569943948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100" action="ppaction://hlinksldjump"/>
              <a:extLst>
                <a:ext uri="{FF2B5EF4-FFF2-40B4-BE49-F238E27FC236}">
                  <a16:creationId xmlns:a16="http://schemas.microsoft.com/office/drawing/2014/main" id="{EFE11A1A-48B0-AC47-AA39-ADF4D616D620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hlinkClick r:id="rId101" action="ppaction://hlinksldjump"/>
              <a:extLst>
                <a:ext uri="{FF2B5EF4-FFF2-40B4-BE49-F238E27FC236}">
                  <a16:creationId xmlns:a16="http://schemas.microsoft.com/office/drawing/2014/main" id="{424D099E-5041-0F4A-B3FD-440B067E4D30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>
              <a:hlinkClick r:id="rId102" action="ppaction://hlinksldjump"/>
              <a:extLst>
                <a:ext uri="{FF2B5EF4-FFF2-40B4-BE49-F238E27FC236}">
                  <a16:creationId xmlns:a16="http://schemas.microsoft.com/office/drawing/2014/main" id="{833D7568-92BE-1C4D-9F29-9606515DE195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6" name="Oval 105">
              <a:hlinkClick r:id="rId102" action="ppaction://hlinksldjump"/>
              <a:extLst>
                <a:ext uri="{FF2B5EF4-FFF2-40B4-BE49-F238E27FC236}">
                  <a16:creationId xmlns:a16="http://schemas.microsoft.com/office/drawing/2014/main" id="{CCD4E345-F181-B142-A5A3-C5F94FBE1184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3" action="ppaction://hlinksldjump"/>
              <a:extLst>
                <a:ext uri="{FF2B5EF4-FFF2-40B4-BE49-F238E27FC236}">
                  <a16:creationId xmlns:a16="http://schemas.microsoft.com/office/drawing/2014/main" id="{06B4A771-4BA1-7E46-8081-2228813F2AB6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4" action="ppaction://hlinksldjump"/>
              <a:extLst>
                <a:ext uri="{FF2B5EF4-FFF2-40B4-BE49-F238E27FC236}">
                  <a16:creationId xmlns:a16="http://schemas.microsoft.com/office/drawing/2014/main" id="{A3E51B00-3605-254C-B3C4-5130A374C0A4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hlinkClick r:id="rId105" action="ppaction://hlinksldjump"/>
              <a:extLst>
                <a:ext uri="{FF2B5EF4-FFF2-40B4-BE49-F238E27FC236}">
                  <a16:creationId xmlns:a16="http://schemas.microsoft.com/office/drawing/2014/main" id="{B076DBEF-9EEC-7643-AFCA-F7B550FA481E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44977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309" y="-4004"/>
            <a:ext cx="10972801" cy="9096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Change in scholarly articles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16200000">
            <a:off x="9181940" y="3657280"/>
            <a:ext cx="5163399" cy="639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20" dirty="0">
                <a:hlinkClick r:id="rId2"/>
              </a:rPr>
              <a:t>http://r4stats.com/articles/popularity/</a:t>
            </a:r>
            <a:r>
              <a:rPr lang="en-US" sz="2420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4972" y="5912549"/>
            <a:ext cx="4702382" cy="942695"/>
          </a:xfrm>
          <a:prstGeom prst="rect">
            <a:avLst/>
          </a:prstGeom>
          <a:noFill/>
        </p:spPr>
        <p:txBody>
          <a:bodyPr wrap="square" lIns="110615" tIns="55309" rIns="110615" bIns="55309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 The number of scholarly articles found in each year by Google Scholar. Only the top six “classic” statistics packages are shown.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5491" y="5896255"/>
            <a:ext cx="4702382" cy="942695"/>
          </a:xfrm>
          <a:prstGeom prst="rect">
            <a:avLst/>
          </a:prstGeom>
          <a:noFill/>
        </p:spPr>
        <p:txBody>
          <a:bodyPr wrap="square" lIns="110615" tIns="55309" rIns="110615" bIns="55309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 The number of scholarly articles found in each year by Google Scholar (excluding SAS and SPSS).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06" y="1371600"/>
            <a:ext cx="4674451" cy="46744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6266" y="974306"/>
            <a:ext cx="4784597" cy="478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3930"/>
            <a:ext cx="10972801" cy="9096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Forum/discussion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8601" y="5867400"/>
            <a:ext cx="5163399" cy="639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20" dirty="0">
                <a:hlinkClick r:id="rId55"/>
              </a:rPr>
              <a:t>http://r4stats.com/articles/popularity/</a:t>
            </a:r>
            <a:r>
              <a:rPr lang="en-US" sz="2420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68084" y="1888298"/>
            <a:ext cx="4702382" cy="665696"/>
          </a:xfrm>
          <a:prstGeom prst="rect">
            <a:avLst/>
          </a:prstGeom>
          <a:noFill/>
        </p:spPr>
        <p:txBody>
          <a:bodyPr wrap="square" lIns="110615" tIns="55309" rIns="110615" bIns="55309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 Sum of monthly email traffic on each software’s main listserv discussion list.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01887" y="1281688"/>
            <a:ext cx="3934211" cy="26228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601887" y="3923545"/>
            <a:ext cx="3966197" cy="240197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00600" y="4488121"/>
            <a:ext cx="4702382" cy="942695"/>
          </a:xfrm>
          <a:prstGeom prst="rect">
            <a:avLst/>
          </a:prstGeom>
          <a:noFill/>
        </p:spPr>
        <p:txBody>
          <a:bodyPr wrap="square" lIns="110615" tIns="55309" rIns="110615" bIns="55309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 Number of R- or SAS-related posts to Stack Overflow (programming and statistical topics) by week.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5CF322B4-D28B-E646-9C90-DD5E2FFA481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60" name="TextBox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603D2C80-70D8-504F-87BD-CC4E98A8A23D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61" name="Oval 60">
              <a:hlinkClick r:id="rId58" action="ppaction://hlinksldjump"/>
              <a:extLst>
                <a:ext uri="{FF2B5EF4-FFF2-40B4-BE49-F238E27FC236}">
                  <a16:creationId xmlns:a16="http://schemas.microsoft.com/office/drawing/2014/main" id="{0EE2122B-4EAD-ED40-9A04-FA811AF1452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59" action="ppaction://hlinksldjump"/>
              <a:extLst>
                <a:ext uri="{FF2B5EF4-FFF2-40B4-BE49-F238E27FC236}">
                  <a16:creationId xmlns:a16="http://schemas.microsoft.com/office/drawing/2014/main" id="{AFF264DC-ACFF-D446-A86E-A03E4919CA56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0" action="ppaction://hlinksldjump"/>
              <a:extLst>
                <a:ext uri="{FF2B5EF4-FFF2-40B4-BE49-F238E27FC236}">
                  <a16:creationId xmlns:a16="http://schemas.microsoft.com/office/drawing/2014/main" id="{034DF2AC-F557-214E-BB5E-303AF248DE73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1" action="ppaction://hlinksldjump"/>
              <a:extLst>
                <a:ext uri="{FF2B5EF4-FFF2-40B4-BE49-F238E27FC236}">
                  <a16:creationId xmlns:a16="http://schemas.microsoft.com/office/drawing/2014/main" id="{0373FE28-C672-1D4C-B494-828421F79B1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2" action="ppaction://hlinksldjump"/>
              <a:extLst>
                <a:ext uri="{FF2B5EF4-FFF2-40B4-BE49-F238E27FC236}">
                  <a16:creationId xmlns:a16="http://schemas.microsoft.com/office/drawing/2014/main" id="{33444A7B-BE67-6143-8766-A00F9E4CFC9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3" action="ppaction://hlinksldjump"/>
              <a:extLst>
                <a:ext uri="{FF2B5EF4-FFF2-40B4-BE49-F238E27FC236}">
                  <a16:creationId xmlns:a16="http://schemas.microsoft.com/office/drawing/2014/main" id="{323D8CC4-7304-1840-89CC-A1359D62DF0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4" action="ppaction://hlinksldjump"/>
              <a:extLst>
                <a:ext uri="{FF2B5EF4-FFF2-40B4-BE49-F238E27FC236}">
                  <a16:creationId xmlns:a16="http://schemas.microsoft.com/office/drawing/2014/main" id="{74BDC816-0CA7-AC4D-9AEF-CBD8B88295CF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5" action="ppaction://hlinksldjump"/>
              <a:extLst>
                <a:ext uri="{FF2B5EF4-FFF2-40B4-BE49-F238E27FC236}">
                  <a16:creationId xmlns:a16="http://schemas.microsoft.com/office/drawing/2014/main" id="{0181CB5C-C5D9-2D43-85F7-8FFEC2237B2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6" action="ppaction://hlinksldjump"/>
              <a:extLst>
                <a:ext uri="{FF2B5EF4-FFF2-40B4-BE49-F238E27FC236}">
                  <a16:creationId xmlns:a16="http://schemas.microsoft.com/office/drawing/2014/main" id="{993B4CF2-91D7-0545-B29E-5E29C48FD390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7" action="ppaction://hlinksldjump"/>
              <a:extLst>
                <a:ext uri="{FF2B5EF4-FFF2-40B4-BE49-F238E27FC236}">
                  <a16:creationId xmlns:a16="http://schemas.microsoft.com/office/drawing/2014/main" id="{A29F4FE7-88CD-2143-ABCF-7DDEDB1F64CD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8" action="ppaction://hlinksldjump"/>
              <a:extLst>
                <a:ext uri="{FF2B5EF4-FFF2-40B4-BE49-F238E27FC236}">
                  <a16:creationId xmlns:a16="http://schemas.microsoft.com/office/drawing/2014/main" id="{C66C90AF-16CC-ED47-A86C-38D98254235C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69" action="ppaction://hlinksldjump"/>
              <a:extLst>
                <a:ext uri="{FF2B5EF4-FFF2-40B4-BE49-F238E27FC236}">
                  <a16:creationId xmlns:a16="http://schemas.microsoft.com/office/drawing/2014/main" id="{8998BE66-81F7-A148-B78D-B8616AC14256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E6D816CC-1D24-104E-9175-AFCFA5C70DFB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8EEF34F7-8308-7448-843E-DF8384A4A59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CE5D9CDE-7D8B-794B-BA46-7E77F7F46ECF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846A4F8B-AA31-6644-85B0-607C51975F67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7" name="Oval 76">
              <a:hlinkClick r:id="rId73" action="ppaction://hlinksldjump"/>
              <a:extLst>
                <a:ext uri="{FF2B5EF4-FFF2-40B4-BE49-F238E27FC236}">
                  <a16:creationId xmlns:a16="http://schemas.microsoft.com/office/drawing/2014/main" id="{786040D4-1F69-6943-82EA-D4A1F8DD7D97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4" action="ppaction://hlinksldjump"/>
              <a:extLst>
                <a:ext uri="{FF2B5EF4-FFF2-40B4-BE49-F238E27FC236}">
                  <a16:creationId xmlns:a16="http://schemas.microsoft.com/office/drawing/2014/main" id="{C4A387AC-2301-E24E-847F-CDE8AD27EC49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5" action="ppaction://hlinksldjump"/>
              <a:extLst>
                <a:ext uri="{FF2B5EF4-FFF2-40B4-BE49-F238E27FC236}">
                  <a16:creationId xmlns:a16="http://schemas.microsoft.com/office/drawing/2014/main" id="{9165E7A5-A0AB-9C4D-B75F-E28BFF954D1A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6" action="ppaction://hlinksldjump"/>
              <a:extLst>
                <a:ext uri="{FF2B5EF4-FFF2-40B4-BE49-F238E27FC236}">
                  <a16:creationId xmlns:a16="http://schemas.microsoft.com/office/drawing/2014/main" id="{96260B42-A76D-0443-B7A2-56E1A4EC1EE3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7" action="ppaction://hlinksldjump"/>
              <a:extLst>
                <a:ext uri="{FF2B5EF4-FFF2-40B4-BE49-F238E27FC236}">
                  <a16:creationId xmlns:a16="http://schemas.microsoft.com/office/drawing/2014/main" id="{1817ECE3-A85F-B348-9E40-6CEDDEF4663C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8" action="ppaction://hlinksldjump"/>
              <a:extLst>
                <a:ext uri="{FF2B5EF4-FFF2-40B4-BE49-F238E27FC236}">
                  <a16:creationId xmlns:a16="http://schemas.microsoft.com/office/drawing/2014/main" id="{805A4A5C-484E-C241-B283-47E3488F2E06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79" action="ppaction://hlinksldjump"/>
              <a:extLst>
                <a:ext uri="{FF2B5EF4-FFF2-40B4-BE49-F238E27FC236}">
                  <a16:creationId xmlns:a16="http://schemas.microsoft.com/office/drawing/2014/main" id="{EF5DF93E-5F63-0540-8F68-A7933149C2FD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0" action="ppaction://hlinksldjump"/>
              <a:extLst>
                <a:ext uri="{FF2B5EF4-FFF2-40B4-BE49-F238E27FC236}">
                  <a16:creationId xmlns:a16="http://schemas.microsoft.com/office/drawing/2014/main" id="{C1F4FAA0-712E-2E4F-A696-B2FA65F17ED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0047462C-FCA2-FE45-A39A-D16189FB5660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17C429D2-124F-FB4E-AD5A-A4EE9E44FE0E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E73BA5A8-6239-1F4F-9909-32F2F7B1518A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23C57551-4176-2947-B0EF-0DF7715AEB36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9" name="Oval 88">
              <a:hlinkClick r:id="rId84" action="ppaction://hlinksldjump"/>
              <a:extLst>
                <a:ext uri="{FF2B5EF4-FFF2-40B4-BE49-F238E27FC236}">
                  <a16:creationId xmlns:a16="http://schemas.microsoft.com/office/drawing/2014/main" id="{57E692D1-F39B-DD4F-971D-C0628D95915E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5" action="ppaction://hlinksldjump"/>
              <a:extLst>
                <a:ext uri="{FF2B5EF4-FFF2-40B4-BE49-F238E27FC236}">
                  <a16:creationId xmlns:a16="http://schemas.microsoft.com/office/drawing/2014/main" id="{9286E008-46CB-C04E-9554-B5A620F4815F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6" action="ppaction://hlinksldjump"/>
              <a:extLst>
                <a:ext uri="{FF2B5EF4-FFF2-40B4-BE49-F238E27FC236}">
                  <a16:creationId xmlns:a16="http://schemas.microsoft.com/office/drawing/2014/main" id="{726FD309-F2DE-904A-9583-50EC3DEAF9A8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7" action="ppaction://hlinksldjump"/>
              <a:extLst>
                <a:ext uri="{FF2B5EF4-FFF2-40B4-BE49-F238E27FC236}">
                  <a16:creationId xmlns:a16="http://schemas.microsoft.com/office/drawing/2014/main" id="{A4256AF0-0F99-114E-846B-1AF3FC04B5BE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8" action="ppaction://hlinksldjump"/>
              <a:extLst>
                <a:ext uri="{FF2B5EF4-FFF2-40B4-BE49-F238E27FC236}">
                  <a16:creationId xmlns:a16="http://schemas.microsoft.com/office/drawing/2014/main" id="{FDCF7F7D-9575-CE43-AC7F-7C2243C1F24D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89" action="ppaction://hlinksldjump"/>
              <a:extLst>
                <a:ext uri="{FF2B5EF4-FFF2-40B4-BE49-F238E27FC236}">
                  <a16:creationId xmlns:a16="http://schemas.microsoft.com/office/drawing/2014/main" id="{A1C4445D-7A3B-3244-9069-31F7896D75BE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0" action="ppaction://hlinksldjump"/>
              <a:extLst>
                <a:ext uri="{FF2B5EF4-FFF2-40B4-BE49-F238E27FC236}">
                  <a16:creationId xmlns:a16="http://schemas.microsoft.com/office/drawing/2014/main" id="{AE342ED9-CADF-B246-8425-E5DE1332B53A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1" action="ppaction://hlinksldjump"/>
              <a:extLst>
                <a:ext uri="{FF2B5EF4-FFF2-40B4-BE49-F238E27FC236}">
                  <a16:creationId xmlns:a16="http://schemas.microsoft.com/office/drawing/2014/main" id="{8E52BD5E-A60E-FC4A-88F1-31DE1A7A58DE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2" action="ppaction://hlinksldjump"/>
              <a:extLst>
                <a:ext uri="{FF2B5EF4-FFF2-40B4-BE49-F238E27FC236}">
                  <a16:creationId xmlns:a16="http://schemas.microsoft.com/office/drawing/2014/main" id="{D13B4CDD-6E5B-9748-81EC-381CB37ECF31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3" action="ppaction://hlinksldjump"/>
              <a:extLst>
                <a:ext uri="{FF2B5EF4-FFF2-40B4-BE49-F238E27FC236}">
                  <a16:creationId xmlns:a16="http://schemas.microsoft.com/office/drawing/2014/main" id="{70641905-3D8E-144C-AEC8-46F63D37171D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4" action="ppaction://hlinksldjump"/>
              <a:extLst>
                <a:ext uri="{FF2B5EF4-FFF2-40B4-BE49-F238E27FC236}">
                  <a16:creationId xmlns:a16="http://schemas.microsoft.com/office/drawing/2014/main" id="{0BAEE804-8F89-B94D-8C2C-C449DC3EF912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5" action="ppaction://hlinksldjump"/>
              <a:extLst>
                <a:ext uri="{FF2B5EF4-FFF2-40B4-BE49-F238E27FC236}">
                  <a16:creationId xmlns:a16="http://schemas.microsoft.com/office/drawing/2014/main" id="{628A3CE3-79A9-5A47-8BD0-4817305BD9DE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6" action="ppaction://hlinksldjump"/>
              <a:extLst>
                <a:ext uri="{FF2B5EF4-FFF2-40B4-BE49-F238E27FC236}">
                  <a16:creationId xmlns:a16="http://schemas.microsoft.com/office/drawing/2014/main" id="{607F66F7-CE22-784C-9DE0-4B7C2A325335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7" action="ppaction://hlinksldjump"/>
              <a:extLst>
                <a:ext uri="{FF2B5EF4-FFF2-40B4-BE49-F238E27FC236}">
                  <a16:creationId xmlns:a16="http://schemas.microsoft.com/office/drawing/2014/main" id="{9DDC4783-D3FA-6E49-9F48-F2F884C6FBB4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8" action="ppaction://hlinksldjump"/>
              <a:extLst>
                <a:ext uri="{FF2B5EF4-FFF2-40B4-BE49-F238E27FC236}">
                  <a16:creationId xmlns:a16="http://schemas.microsoft.com/office/drawing/2014/main" id="{DF67F52B-615A-1741-B4B3-AD46F39C4F07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99FBBC08-CA27-604F-8E5D-EAAF4C6A5DA7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94D6FD5E-AD62-A043-A7ED-6E05A99673AC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323A709B-FA4E-604E-8E2C-73D82F58C1BF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TextBox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38523F34-22C7-4A42-8D98-D86B1A501747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8" name="Oval 107">
              <a:hlinkClick r:id="rId102" action="ppaction://hlinksldjump"/>
              <a:extLst>
                <a:ext uri="{FF2B5EF4-FFF2-40B4-BE49-F238E27FC236}">
                  <a16:creationId xmlns:a16="http://schemas.microsoft.com/office/drawing/2014/main" id="{C9EE4642-1B89-5947-92CF-6A924EBBEB0E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hlinkClick r:id="rId103" action="ppaction://hlinksldjump"/>
              <a:extLst>
                <a:ext uri="{FF2B5EF4-FFF2-40B4-BE49-F238E27FC236}">
                  <a16:creationId xmlns:a16="http://schemas.microsoft.com/office/drawing/2014/main" id="{7ADF9493-E1EB-314F-B1C5-9BFB005ABC1A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hlinkClick r:id="rId104" action="ppaction://hlinksldjump"/>
              <a:extLst>
                <a:ext uri="{FF2B5EF4-FFF2-40B4-BE49-F238E27FC236}">
                  <a16:creationId xmlns:a16="http://schemas.microsoft.com/office/drawing/2014/main" id="{27F4293D-E16E-124F-9B0E-DB6268CA5D1E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hlinkClick r:id="rId105" action="ppaction://hlinksldjump"/>
              <a:extLst>
                <a:ext uri="{FF2B5EF4-FFF2-40B4-BE49-F238E27FC236}">
                  <a16:creationId xmlns:a16="http://schemas.microsoft.com/office/drawing/2014/main" id="{F201D13E-D440-D34A-967C-A89BA3728E88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38641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-484721"/>
            <a:ext cx="10972801" cy="15252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840" dirty="0" err="1"/>
              <a:t>Rexer</a:t>
            </a:r>
            <a:r>
              <a:rPr lang="en-US" sz="4840" dirty="0"/>
              <a:t> Analytics </a:t>
            </a:r>
            <a:r>
              <a:rPr lang="en-US" sz="4840" i="1" dirty="0"/>
              <a:t>Data Miner </a:t>
            </a:r>
            <a:r>
              <a:rPr lang="en-US" sz="4840" dirty="0"/>
              <a:t>Survey (2013)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8995" y="5903392"/>
            <a:ext cx="7098713" cy="63966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20" dirty="0">
                <a:hlinkClick r:id="rId55"/>
              </a:rPr>
              <a:t>~1.2k respondents http://r4stats.com/articles/popularity/</a:t>
            </a:r>
            <a:r>
              <a:rPr lang="en-US" sz="2420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404346" y="1180180"/>
            <a:ext cx="10637614" cy="4806692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D98CEAC-DFA9-5446-9CA6-377732D0121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57" action="ppaction://hlinksldjump"/>
              <a:extLst>
                <a:ext uri="{FF2B5EF4-FFF2-40B4-BE49-F238E27FC236}">
                  <a16:creationId xmlns:a16="http://schemas.microsoft.com/office/drawing/2014/main" id="{7C2617D5-1638-6141-83D7-96894B93B3C7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57" action="ppaction://hlinksldjump"/>
              <a:extLst>
                <a:ext uri="{FF2B5EF4-FFF2-40B4-BE49-F238E27FC236}">
                  <a16:creationId xmlns:a16="http://schemas.microsoft.com/office/drawing/2014/main" id="{4B402114-9F64-DB42-9656-6308EBD22CE2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8" action="ppaction://hlinksldjump"/>
              <a:extLst>
                <a:ext uri="{FF2B5EF4-FFF2-40B4-BE49-F238E27FC236}">
                  <a16:creationId xmlns:a16="http://schemas.microsoft.com/office/drawing/2014/main" id="{3CF91C50-7E2B-7D44-8F5C-BD8F1436939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9" action="ppaction://hlinksldjump"/>
              <a:extLst>
                <a:ext uri="{FF2B5EF4-FFF2-40B4-BE49-F238E27FC236}">
                  <a16:creationId xmlns:a16="http://schemas.microsoft.com/office/drawing/2014/main" id="{13B8D78A-BFD5-7C46-BE57-95F83542F746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0" action="ppaction://hlinksldjump"/>
              <a:extLst>
                <a:ext uri="{FF2B5EF4-FFF2-40B4-BE49-F238E27FC236}">
                  <a16:creationId xmlns:a16="http://schemas.microsoft.com/office/drawing/2014/main" id="{54D4D68E-24F8-5C4E-B9FC-6AB6E3F08D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1" action="ppaction://hlinksldjump"/>
              <a:extLst>
                <a:ext uri="{FF2B5EF4-FFF2-40B4-BE49-F238E27FC236}">
                  <a16:creationId xmlns:a16="http://schemas.microsoft.com/office/drawing/2014/main" id="{B5E0D442-82C8-F64C-A5FE-BECB8E32F79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2" action="ppaction://hlinksldjump"/>
              <a:extLst>
                <a:ext uri="{FF2B5EF4-FFF2-40B4-BE49-F238E27FC236}">
                  <a16:creationId xmlns:a16="http://schemas.microsoft.com/office/drawing/2014/main" id="{00C0458F-D2E3-1C4F-BD85-F9068B820AA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3" action="ppaction://hlinksldjump"/>
              <a:extLst>
                <a:ext uri="{FF2B5EF4-FFF2-40B4-BE49-F238E27FC236}">
                  <a16:creationId xmlns:a16="http://schemas.microsoft.com/office/drawing/2014/main" id="{537993FE-7DB2-9B4A-9587-79CD00F1733F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4" action="ppaction://hlinksldjump"/>
              <a:extLst>
                <a:ext uri="{FF2B5EF4-FFF2-40B4-BE49-F238E27FC236}">
                  <a16:creationId xmlns:a16="http://schemas.microsoft.com/office/drawing/2014/main" id="{27D6B39B-535E-434A-A330-22C7B438C2E7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5" action="ppaction://hlinksldjump"/>
              <a:extLst>
                <a:ext uri="{FF2B5EF4-FFF2-40B4-BE49-F238E27FC236}">
                  <a16:creationId xmlns:a16="http://schemas.microsoft.com/office/drawing/2014/main" id="{FD98ED8D-A31C-6B4C-8319-8FD6E2B17D35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6" action="ppaction://hlinksldjump"/>
              <a:extLst>
                <a:ext uri="{FF2B5EF4-FFF2-40B4-BE49-F238E27FC236}">
                  <a16:creationId xmlns:a16="http://schemas.microsoft.com/office/drawing/2014/main" id="{478A15D3-E850-B949-88E4-E05E258A0F30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7" action="ppaction://hlinksldjump"/>
              <a:extLst>
                <a:ext uri="{FF2B5EF4-FFF2-40B4-BE49-F238E27FC236}">
                  <a16:creationId xmlns:a16="http://schemas.microsoft.com/office/drawing/2014/main" id="{0BB8FE9F-CDC5-CB49-ACE4-133BE3A3D582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8" action="ppaction://hlinksldjump"/>
              <a:extLst>
                <a:ext uri="{FF2B5EF4-FFF2-40B4-BE49-F238E27FC236}">
                  <a16:creationId xmlns:a16="http://schemas.microsoft.com/office/drawing/2014/main" id="{D4C05DCE-0DA1-454C-AC70-C70E6F1F80CF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9" action="ppaction://hlinksldjump"/>
              <a:extLst>
                <a:ext uri="{FF2B5EF4-FFF2-40B4-BE49-F238E27FC236}">
                  <a16:creationId xmlns:a16="http://schemas.microsoft.com/office/drawing/2014/main" id="{8DE0B09E-785A-6C45-86D3-3E6566545C61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70" action="ppaction://hlinksldjump"/>
              <a:extLst>
                <a:ext uri="{FF2B5EF4-FFF2-40B4-BE49-F238E27FC236}">
                  <a16:creationId xmlns:a16="http://schemas.microsoft.com/office/drawing/2014/main" id="{7DB9DE1F-E4E8-1144-B6BE-8EB34709EBFB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71" action="ppaction://hlinksldjump"/>
              <a:extLst>
                <a:ext uri="{FF2B5EF4-FFF2-40B4-BE49-F238E27FC236}">
                  <a16:creationId xmlns:a16="http://schemas.microsoft.com/office/drawing/2014/main" id="{FE024AC8-9A27-A04C-A4DC-298CA17D9832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hlinkClick r:id="rId72" action="ppaction://hlinksldjump"/>
              <a:extLst>
                <a:ext uri="{FF2B5EF4-FFF2-40B4-BE49-F238E27FC236}">
                  <a16:creationId xmlns:a16="http://schemas.microsoft.com/office/drawing/2014/main" id="{0479921F-2554-DC45-A5C3-993E9CF05646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4" name="Oval 73">
              <a:hlinkClick r:id="rId72" action="ppaction://hlinksldjump"/>
              <a:extLst>
                <a:ext uri="{FF2B5EF4-FFF2-40B4-BE49-F238E27FC236}">
                  <a16:creationId xmlns:a16="http://schemas.microsoft.com/office/drawing/2014/main" id="{E27FE470-A055-2748-B70B-E4D15E14FC38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3" action="ppaction://hlinksldjump"/>
              <a:extLst>
                <a:ext uri="{FF2B5EF4-FFF2-40B4-BE49-F238E27FC236}">
                  <a16:creationId xmlns:a16="http://schemas.microsoft.com/office/drawing/2014/main" id="{654179BD-96C9-584A-898E-4F98374C377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4" action="ppaction://hlinksldjump"/>
              <a:extLst>
                <a:ext uri="{FF2B5EF4-FFF2-40B4-BE49-F238E27FC236}">
                  <a16:creationId xmlns:a16="http://schemas.microsoft.com/office/drawing/2014/main" id="{5BDDD7D9-DB1C-8B4D-8C6B-01EA14CD0E13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5" action="ppaction://hlinksldjump"/>
              <a:extLst>
                <a:ext uri="{FF2B5EF4-FFF2-40B4-BE49-F238E27FC236}">
                  <a16:creationId xmlns:a16="http://schemas.microsoft.com/office/drawing/2014/main" id="{52E3AE5E-F1FF-7E4A-AFA9-7FE7466B91D8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6" action="ppaction://hlinksldjump"/>
              <a:extLst>
                <a:ext uri="{FF2B5EF4-FFF2-40B4-BE49-F238E27FC236}">
                  <a16:creationId xmlns:a16="http://schemas.microsoft.com/office/drawing/2014/main" id="{B985947C-A67C-0543-83F9-A27C68C48E81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7" action="ppaction://hlinksldjump"/>
              <a:extLst>
                <a:ext uri="{FF2B5EF4-FFF2-40B4-BE49-F238E27FC236}">
                  <a16:creationId xmlns:a16="http://schemas.microsoft.com/office/drawing/2014/main" id="{0D505CB2-713A-0842-A170-55028D335E15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8" action="ppaction://hlinksldjump"/>
              <a:extLst>
                <a:ext uri="{FF2B5EF4-FFF2-40B4-BE49-F238E27FC236}">
                  <a16:creationId xmlns:a16="http://schemas.microsoft.com/office/drawing/2014/main" id="{6FA996C5-44B9-B647-8D8D-C41F3B681ECF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9" action="ppaction://hlinksldjump"/>
              <a:extLst>
                <a:ext uri="{FF2B5EF4-FFF2-40B4-BE49-F238E27FC236}">
                  <a16:creationId xmlns:a16="http://schemas.microsoft.com/office/drawing/2014/main" id="{95324E17-9A71-A74D-868A-CA04B883B685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80" action="ppaction://hlinksldjump"/>
              <a:extLst>
                <a:ext uri="{FF2B5EF4-FFF2-40B4-BE49-F238E27FC236}">
                  <a16:creationId xmlns:a16="http://schemas.microsoft.com/office/drawing/2014/main" id="{50D00A9E-840A-1549-BC53-9FC3EBAC7A81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1" action="ppaction://hlinksldjump"/>
              <a:extLst>
                <a:ext uri="{FF2B5EF4-FFF2-40B4-BE49-F238E27FC236}">
                  <a16:creationId xmlns:a16="http://schemas.microsoft.com/office/drawing/2014/main" id="{008F6478-1B79-7543-AA2E-8F7BE41994D0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2" action="ppaction://hlinksldjump"/>
              <a:extLst>
                <a:ext uri="{FF2B5EF4-FFF2-40B4-BE49-F238E27FC236}">
                  <a16:creationId xmlns:a16="http://schemas.microsoft.com/office/drawing/2014/main" id="{DF54EBD7-589F-6C45-BADC-A60843DC8DB3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hlinkClick r:id="rId83" action="ppaction://hlinksldjump"/>
              <a:extLst>
                <a:ext uri="{FF2B5EF4-FFF2-40B4-BE49-F238E27FC236}">
                  <a16:creationId xmlns:a16="http://schemas.microsoft.com/office/drawing/2014/main" id="{C4168BF0-28E0-0C43-853D-1048220EB8BA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6" name="Oval 85">
              <a:hlinkClick r:id="rId83" action="ppaction://hlinksldjump"/>
              <a:extLst>
                <a:ext uri="{FF2B5EF4-FFF2-40B4-BE49-F238E27FC236}">
                  <a16:creationId xmlns:a16="http://schemas.microsoft.com/office/drawing/2014/main" id="{F25E3F01-4A38-3A42-A84C-3A21B8F93FA5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4" action="ppaction://hlinksldjump"/>
              <a:extLst>
                <a:ext uri="{FF2B5EF4-FFF2-40B4-BE49-F238E27FC236}">
                  <a16:creationId xmlns:a16="http://schemas.microsoft.com/office/drawing/2014/main" id="{86800878-ACB0-674C-99AB-1296781EF3E1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5" action="ppaction://hlinksldjump"/>
              <a:extLst>
                <a:ext uri="{FF2B5EF4-FFF2-40B4-BE49-F238E27FC236}">
                  <a16:creationId xmlns:a16="http://schemas.microsoft.com/office/drawing/2014/main" id="{BFEEF36B-1E7C-9C48-B8BE-FA8F42F4F825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6" action="ppaction://hlinksldjump"/>
              <a:extLst>
                <a:ext uri="{FF2B5EF4-FFF2-40B4-BE49-F238E27FC236}">
                  <a16:creationId xmlns:a16="http://schemas.microsoft.com/office/drawing/2014/main" id="{99035F4C-9AAF-894A-A069-C3F0911BE774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7" action="ppaction://hlinksldjump"/>
              <a:extLst>
                <a:ext uri="{FF2B5EF4-FFF2-40B4-BE49-F238E27FC236}">
                  <a16:creationId xmlns:a16="http://schemas.microsoft.com/office/drawing/2014/main" id="{9434CC07-9656-BC49-8D12-156998B6346C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8" action="ppaction://hlinksldjump"/>
              <a:extLst>
                <a:ext uri="{FF2B5EF4-FFF2-40B4-BE49-F238E27FC236}">
                  <a16:creationId xmlns:a16="http://schemas.microsoft.com/office/drawing/2014/main" id="{52FF849D-124A-BA49-840D-D80D5372B534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9" action="ppaction://hlinksldjump"/>
              <a:extLst>
                <a:ext uri="{FF2B5EF4-FFF2-40B4-BE49-F238E27FC236}">
                  <a16:creationId xmlns:a16="http://schemas.microsoft.com/office/drawing/2014/main" id="{AD64668C-CC46-D24A-B909-32584576D9A7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90" action="ppaction://hlinksldjump"/>
              <a:extLst>
                <a:ext uri="{FF2B5EF4-FFF2-40B4-BE49-F238E27FC236}">
                  <a16:creationId xmlns:a16="http://schemas.microsoft.com/office/drawing/2014/main" id="{4B3FDA2B-CACE-B248-B25E-D64FA18E9A36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1" action="ppaction://hlinksldjump"/>
              <a:extLst>
                <a:ext uri="{FF2B5EF4-FFF2-40B4-BE49-F238E27FC236}">
                  <a16:creationId xmlns:a16="http://schemas.microsoft.com/office/drawing/2014/main" id="{36AA04D0-8E3F-2B45-AC58-825ABB755AAA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2" action="ppaction://hlinksldjump"/>
              <a:extLst>
                <a:ext uri="{FF2B5EF4-FFF2-40B4-BE49-F238E27FC236}">
                  <a16:creationId xmlns:a16="http://schemas.microsoft.com/office/drawing/2014/main" id="{4AC5A234-A709-F14B-9EBE-303A9A0C36B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3" action="ppaction://hlinksldjump"/>
              <a:extLst>
                <a:ext uri="{FF2B5EF4-FFF2-40B4-BE49-F238E27FC236}">
                  <a16:creationId xmlns:a16="http://schemas.microsoft.com/office/drawing/2014/main" id="{5DAD0372-3E55-8B41-B3C2-F0303F4A85EB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4" action="ppaction://hlinksldjump"/>
              <a:extLst>
                <a:ext uri="{FF2B5EF4-FFF2-40B4-BE49-F238E27FC236}">
                  <a16:creationId xmlns:a16="http://schemas.microsoft.com/office/drawing/2014/main" id="{C911E50A-23E8-514E-995C-DC9560C43F7D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5" action="ppaction://hlinksldjump"/>
              <a:extLst>
                <a:ext uri="{FF2B5EF4-FFF2-40B4-BE49-F238E27FC236}">
                  <a16:creationId xmlns:a16="http://schemas.microsoft.com/office/drawing/2014/main" id="{A2611168-47FE-8243-9358-90C2CFEA03AA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6" action="ppaction://hlinksldjump"/>
              <a:extLst>
                <a:ext uri="{FF2B5EF4-FFF2-40B4-BE49-F238E27FC236}">
                  <a16:creationId xmlns:a16="http://schemas.microsoft.com/office/drawing/2014/main" id="{D3E53DE9-3F33-1A43-90E1-2CF6FB0A5833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7" action="ppaction://hlinksldjump"/>
              <a:extLst>
                <a:ext uri="{FF2B5EF4-FFF2-40B4-BE49-F238E27FC236}">
                  <a16:creationId xmlns:a16="http://schemas.microsoft.com/office/drawing/2014/main" id="{9E87E9F2-9D13-164B-ACFC-1116E05BBB3B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8" action="ppaction://hlinksldjump"/>
              <a:extLst>
                <a:ext uri="{FF2B5EF4-FFF2-40B4-BE49-F238E27FC236}">
                  <a16:creationId xmlns:a16="http://schemas.microsoft.com/office/drawing/2014/main" id="{1D2E4A8C-62ED-1046-A1DD-09B998C32797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9" action="ppaction://hlinksldjump"/>
              <a:extLst>
                <a:ext uri="{FF2B5EF4-FFF2-40B4-BE49-F238E27FC236}">
                  <a16:creationId xmlns:a16="http://schemas.microsoft.com/office/drawing/2014/main" id="{049C93D7-37A6-D24B-96CC-0485B8A08905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100" action="ppaction://hlinksldjump"/>
              <a:extLst>
                <a:ext uri="{FF2B5EF4-FFF2-40B4-BE49-F238E27FC236}">
                  <a16:creationId xmlns:a16="http://schemas.microsoft.com/office/drawing/2014/main" id="{A33FD507-C32B-9440-B469-8949A9FCD06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101" action="ppaction://hlinksldjump"/>
              <a:extLst>
                <a:ext uri="{FF2B5EF4-FFF2-40B4-BE49-F238E27FC236}">
                  <a16:creationId xmlns:a16="http://schemas.microsoft.com/office/drawing/2014/main" id="{C10628A0-56F1-4E4F-A1D0-4790C3EC8738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5" name="Oval 104">
              <a:hlinkClick r:id="rId101" action="ppaction://hlinksldjump"/>
              <a:extLst>
                <a:ext uri="{FF2B5EF4-FFF2-40B4-BE49-F238E27FC236}">
                  <a16:creationId xmlns:a16="http://schemas.microsoft.com/office/drawing/2014/main" id="{CF347F16-FA84-7B4A-AD65-0F09D28E37ED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2" action="ppaction://hlinksldjump"/>
              <a:extLst>
                <a:ext uri="{FF2B5EF4-FFF2-40B4-BE49-F238E27FC236}">
                  <a16:creationId xmlns:a16="http://schemas.microsoft.com/office/drawing/2014/main" id="{727B07F0-FF04-A245-A9BE-72BCAC7A4C70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3" action="ppaction://hlinksldjump"/>
              <a:extLst>
                <a:ext uri="{FF2B5EF4-FFF2-40B4-BE49-F238E27FC236}">
                  <a16:creationId xmlns:a16="http://schemas.microsoft.com/office/drawing/2014/main" id="{24E8C3B8-04A2-4847-A52D-2853E8210E63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4" action="ppaction://hlinksldjump"/>
              <a:extLst>
                <a:ext uri="{FF2B5EF4-FFF2-40B4-BE49-F238E27FC236}">
                  <a16:creationId xmlns:a16="http://schemas.microsoft.com/office/drawing/2014/main" id="{98302FEF-4A81-3C4C-A314-F4A23915997F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14705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842" y="-326066"/>
            <a:ext cx="10972801" cy="125861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 Development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42443" y="5097516"/>
            <a:ext cx="10945331" cy="205729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904" dirty="0">
                <a:cs typeface="Andale Mono"/>
              </a:rPr>
              <a:t>Over 6k packages!</a:t>
            </a:r>
          </a:p>
          <a:p>
            <a:pPr>
              <a:lnSpc>
                <a:spcPct val="100000"/>
              </a:lnSpc>
            </a:pPr>
            <a:r>
              <a:rPr lang="en-US" sz="2904" dirty="0"/>
              <a:t>Task Views organize packages by topic: </a:t>
            </a:r>
            <a:r>
              <a:rPr lang="en-US" sz="2420" dirty="0">
                <a:hlinkClick r:id="rId55"/>
              </a:rPr>
              <a:t>http://cran.r-project.org/web/views/</a:t>
            </a:r>
            <a:r>
              <a:rPr lang="en-US" sz="2420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762000" y="1219199"/>
            <a:ext cx="3878317" cy="38783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41425" y="5365276"/>
            <a:ext cx="3980793" cy="208630"/>
          </a:xfrm>
          <a:prstGeom prst="rect">
            <a:avLst/>
          </a:prstGeom>
          <a:noFill/>
        </p:spPr>
        <p:txBody>
          <a:bodyPr wrap="none" lIns="110597" tIns="55300" rIns="110597" bIns="55300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hlinkClick r:id="rId57"/>
              </a:rPr>
              <a:t>http://r4stats.com/articles/popularity/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0630" y="1752987"/>
            <a:ext cx="4702382" cy="2828148"/>
          </a:xfrm>
          <a:prstGeom prst="rect">
            <a:avLst/>
          </a:prstGeom>
          <a:noFill/>
        </p:spPr>
        <p:txBody>
          <a:bodyPr wrap="square" lIns="110615" tIns="55309" rIns="110615" bIns="55309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Number of R packages available on its main distribution site for the last version released in each year.</a:t>
            </a:r>
          </a:p>
          <a:p>
            <a:pPr algn="ctr">
              <a:lnSpc>
                <a:spcPct val="100000"/>
              </a:lnSpc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SAS v9.3: 1.2k commands</a:t>
            </a:r>
          </a:p>
          <a:p>
            <a:pPr algn="ctr">
              <a:lnSpc>
                <a:spcPct val="100000"/>
              </a:lnSpc>
            </a:pPr>
            <a:r>
              <a:rPr lang="en-US" sz="1452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(in Base, Stat, ETS, HP Forecasting, Graph, IML, Macro, OR, QC.)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>
              <a:lnSpc>
                <a:spcPct val="100000"/>
              </a:lnSpc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2014: R added 1.3k packages and ~27k functions. 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E4BF7250-7FCD-7B4A-8163-7E7AB2B615B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9" name="TextBox 58">
              <a:hlinkClick r:id="rId58" action="ppaction://hlinksldjump"/>
              <a:extLst>
                <a:ext uri="{FF2B5EF4-FFF2-40B4-BE49-F238E27FC236}">
                  <a16:creationId xmlns:a16="http://schemas.microsoft.com/office/drawing/2014/main" id="{857672FB-C710-2C47-853A-40891FE4C270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BFE2FB72-274D-FD47-B146-7C867456CF63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B5B8E1AD-B2E1-BD43-AC82-8DECD2ECC5B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1B037E3E-C8CB-C948-B58A-C3538254DDE6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81A8E2E1-16EC-DE4F-A4B5-D5B076FA051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3E974B7E-9364-634E-8919-3307AC429C2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7F4576A1-19FC-1947-9618-CC60DFE5019A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3B548B92-819B-0A40-8FF8-55F18E41BC79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4C0C8B02-A463-834D-A892-AE2D59281E33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E49E52B5-9512-454B-82B0-AD2CB2C1744B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90EE56CE-7181-7446-9615-093B7CB252CE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CB0A21A3-F2CE-0140-A223-2EB3023F453B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38A843E3-6B87-C54F-A378-670E90EFE693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EA3858B5-1334-354A-B133-A067A9CEF2B8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hlinkClick r:id="rId71" action="ppaction://hlinksldjump"/>
              <a:extLst>
                <a:ext uri="{FF2B5EF4-FFF2-40B4-BE49-F238E27FC236}">
                  <a16:creationId xmlns:a16="http://schemas.microsoft.com/office/drawing/2014/main" id="{1B84FD82-8AF0-9740-AF3F-5687BB40BDEF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2" action="ppaction://hlinksldjump"/>
              <a:extLst>
                <a:ext uri="{FF2B5EF4-FFF2-40B4-BE49-F238E27FC236}">
                  <a16:creationId xmlns:a16="http://schemas.microsoft.com/office/drawing/2014/main" id="{844AF8E2-B9E1-A841-B210-0A63DD48E132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>
              <a:hlinkClick r:id="rId73" action="ppaction://hlinksldjump"/>
              <a:extLst>
                <a:ext uri="{FF2B5EF4-FFF2-40B4-BE49-F238E27FC236}">
                  <a16:creationId xmlns:a16="http://schemas.microsoft.com/office/drawing/2014/main" id="{520E6A13-3465-C54E-A7D5-A41945CEA6ED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43715B73-3311-464B-B015-6FAE876AACF3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F36B40F1-9385-624F-96BF-4BE8CE18EFEF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79BF095A-2296-284A-A775-367140FD86A6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AC1E6455-51ED-A045-AC53-43120B76BB28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9592F105-B185-D247-A9D6-D2767D95C1AD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06424C02-17FE-A64D-B3C5-7ABB9619200F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902F64E3-CAA8-544B-ADE5-CF38473A671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A3F0CCBD-A727-AC40-9562-167A466EEB04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4C7648E5-C017-0E4E-A981-C1E12E1BA43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hlinkClick r:id="rId82" action="ppaction://hlinksldjump"/>
              <a:extLst>
                <a:ext uri="{FF2B5EF4-FFF2-40B4-BE49-F238E27FC236}">
                  <a16:creationId xmlns:a16="http://schemas.microsoft.com/office/drawing/2014/main" id="{8D7C0AFD-D92C-2C42-ABFE-3CF0597484C9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3" action="ppaction://hlinksldjump"/>
              <a:extLst>
                <a:ext uri="{FF2B5EF4-FFF2-40B4-BE49-F238E27FC236}">
                  <a16:creationId xmlns:a16="http://schemas.microsoft.com/office/drawing/2014/main" id="{C5E8E81F-6B1D-974B-ADE6-226384C90E41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Box 86">
              <a:hlinkClick r:id="rId84" action="ppaction://hlinksldjump"/>
              <a:extLst>
                <a:ext uri="{FF2B5EF4-FFF2-40B4-BE49-F238E27FC236}">
                  <a16:creationId xmlns:a16="http://schemas.microsoft.com/office/drawing/2014/main" id="{5DC9D37A-4652-1443-A597-8073EE28CE85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8B0ECD1E-BCD7-DF48-88C8-B1A70F477A8F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96BCA741-3D01-814F-BB2D-B4D18A147FE2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14FD8141-74E7-8F42-B860-E9DD0027A016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5918B806-3159-4F4E-81B2-3921E0189A54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270D084E-596D-2945-9780-872D30944639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30B6639A-0166-F14E-A501-BE709A3C2529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45048910-2D2D-2E4A-BC8D-8CF1C55D66D4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E0CB51CF-37CA-7740-88A1-98C024A04AD7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480508E7-E044-BD46-BA56-05B4DA27BD09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B2708221-1340-D046-BF0E-9331221B0FEA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D160E23E-37DC-6841-8FEB-787A425269D1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3D239844-AC48-F745-9FC8-5819966D1C98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3BD517CE-1303-4A4C-947C-18C9C8D463DB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AEADEE83-CE20-5A46-8400-619521B6B777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CC9DA5B9-AE36-FE42-B38B-32CF95263CAB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750CA9E0-D5FB-CB4D-849D-D508180852EA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hlinkClick r:id="rId100" action="ppaction://hlinksldjump"/>
              <a:extLst>
                <a:ext uri="{FF2B5EF4-FFF2-40B4-BE49-F238E27FC236}">
                  <a16:creationId xmlns:a16="http://schemas.microsoft.com/office/drawing/2014/main" id="{F97EBBF4-EAC5-924F-A0FD-AC2E482A2D58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1" action="ppaction://hlinksldjump"/>
              <a:extLst>
                <a:ext uri="{FF2B5EF4-FFF2-40B4-BE49-F238E27FC236}">
                  <a16:creationId xmlns:a16="http://schemas.microsoft.com/office/drawing/2014/main" id="{89BCC941-4494-D244-A9F8-D2CB837DEFC8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TextBox 105">
              <a:hlinkClick r:id="rId102" action="ppaction://hlinksldjump"/>
              <a:extLst>
                <a:ext uri="{FF2B5EF4-FFF2-40B4-BE49-F238E27FC236}">
                  <a16:creationId xmlns:a16="http://schemas.microsoft.com/office/drawing/2014/main" id="{2F8955C1-9E31-E842-873E-56A1A623517C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A3AA75B9-66D9-084F-B6EB-B4FDBD6E6DA7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3" action="ppaction://hlinksldjump"/>
              <a:extLst>
                <a:ext uri="{FF2B5EF4-FFF2-40B4-BE49-F238E27FC236}">
                  <a16:creationId xmlns:a16="http://schemas.microsoft.com/office/drawing/2014/main" id="{62FFDCCD-E3A1-064B-B4CA-1207B73591CA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hlinkClick r:id="rId104" action="ppaction://hlinksldjump"/>
              <a:extLst>
                <a:ext uri="{FF2B5EF4-FFF2-40B4-BE49-F238E27FC236}">
                  <a16:creationId xmlns:a16="http://schemas.microsoft.com/office/drawing/2014/main" id="{92EECFFE-B1D7-E94C-8554-14379D471E3E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hlinkClick r:id="rId105" action="ppaction://hlinksldjump"/>
              <a:extLst>
                <a:ext uri="{FF2B5EF4-FFF2-40B4-BE49-F238E27FC236}">
                  <a16:creationId xmlns:a16="http://schemas.microsoft.com/office/drawing/2014/main" id="{AFF7A9BA-F26F-E942-A9B2-39E5C30F8F1A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79742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5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757" y="4579968"/>
            <a:ext cx="1330644" cy="166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9608" y="4589493"/>
            <a:ext cx="1330644" cy="166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9648" y="2598693"/>
            <a:ext cx="1333801" cy="166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4328" y="4589492"/>
            <a:ext cx="1177999" cy="166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2174" y="4542646"/>
            <a:ext cx="1115887" cy="166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943" y="2655681"/>
            <a:ext cx="1065357" cy="1679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48160" y="946226"/>
            <a:ext cx="1061146" cy="165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35727" y="4626280"/>
            <a:ext cx="1061146" cy="168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0298" y="4495800"/>
            <a:ext cx="1299062" cy="167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8274" y="911320"/>
            <a:ext cx="1061146" cy="166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6097" y="4589493"/>
            <a:ext cx="1074831" cy="170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39325" y="2667262"/>
            <a:ext cx="1080095" cy="166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214" y="4495800"/>
            <a:ext cx="1091675" cy="176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6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7023" y="2603303"/>
            <a:ext cx="1323275" cy="1639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7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5044" y="2598693"/>
            <a:ext cx="1333801" cy="166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37" name="Picture 17"/>
          <p:cNvPicPr>
            <a:picLocks noChangeAspect="1" noChangeArrowheads="1"/>
          </p:cNvPicPr>
          <p:nvPr/>
        </p:nvPicPr>
        <p:blipFill>
          <a:blip r:embed="rId7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50256" y="2655679"/>
            <a:ext cx="1159050" cy="166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240+ Books on R since 2000</a:t>
            </a:r>
          </a:p>
        </p:txBody>
      </p:sp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3200" y="2655681"/>
            <a:ext cx="1068516" cy="166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1" name="Picture 13"/>
          <p:cNvPicPr>
            <a:picLocks noChangeAspect="1" noChangeArrowheads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0473" y="2655680"/>
            <a:ext cx="1080095" cy="166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5181" name="Group 5180">
            <a:extLst>
              <a:ext uri="{FF2B5EF4-FFF2-40B4-BE49-F238E27FC236}">
                <a16:creationId xmlns:a16="http://schemas.microsoft.com/office/drawing/2014/main" id="{5AA77894-FDC2-FB44-9F40-21708313F80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73" action="ppaction://hlinksldjump"/>
              <a:extLst>
                <a:ext uri="{FF2B5EF4-FFF2-40B4-BE49-F238E27FC236}">
                  <a16:creationId xmlns:a16="http://schemas.microsoft.com/office/drawing/2014/main" id="{5C6ED63C-E08E-7945-B398-F993AD655441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73" action="ppaction://hlinksldjump"/>
              <a:extLst>
                <a:ext uri="{FF2B5EF4-FFF2-40B4-BE49-F238E27FC236}">
                  <a16:creationId xmlns:a16="http://schemas.microsoft.com/office/drawing/2014/main" id="{FDF23FF8-BE17-3C41-B664-7BCABFA7AC00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74" action="ppaction://hlinksldjump"/>
              <a:extLst>
                <a:ext uri="{FF2B5EF4-FFF2-40B4-BE49-F238E27FC236}">
                  <a16:creationId xmlns:a16="http://schemas.microsoft.com/office/drawing/2014/main" id="{28BC7CCF-283B-5943-938D-0CC2385A8D58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75" action="ppaction://hlinksldjump"/>
              <a:extLst>
                <a:ext uri="{FF2B5EF4-FFF2-40B4-BE49-F238E27FC236}">
                  <a16:creationId xmlns:a16="http://schemas.microsoft.com/office/drawing/2014/main" id="{9F1D738B-7EF1-CC4F-9F27-1388A7070C2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76" action="ppaction://hlinksldjump"/>
              <a:extLst>
                <a:ext uri="{FF2B5EF4-FFF2-40B4-BE49-F238E27FC236}">
                  <a16:creationId xmlns:a16="http://schemas.microsoft.com/office/drawing/2014/main" id="{3002C2C3-8758-0744-AB94-A2694D165F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77" action="ppaction://hlinksldjump"/>
              <a:extLst>
                <a:ext uri="{FF2B5EF4-FFF2-40B4-BE49-F238E27FC236}">
                  <a16:creationId xmlns:a16="http://schemas.microsoft.com/office/drawing/2014/main" id="{3F2BEA2A-26AA-434F-A06E-99F8CD07B4C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78" action="ppaction://hlinksldjump"/>
              <a:extLst>
                <a:ext uri="{FF2B5EF4-FFF2-40B4-BE49-F238E27FC236}">
                  <a16:creationId xmlns:a16="http://schemas.microsoft.com/office/drawing/2014/main" id="{6B84EC8B-F21E-5548-A8C3-38DCE31449B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0" name="Oval 5119">
              <a:hlinkClick r:id="rId79" action="ppaction://hlinksldjump"/>
              <a:extLst>
                <a:ext uri="{FF2B5EF4-FFF2-40B4-BE49-F238E27FC236}">
                  <a16:creationId xmlns:a16="http://schemas.microsoft.com/office/drawing/2014/main" id="{ACCE0BD4-5566-7148-B011-8C31765A43A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1" name="Oval 5130">
              <a:hlinkClick r:id="rId80" action="ppaction://hlinksldjump"/>
              <a:extLst>
                <a:ext uri="{FF2B5EF4-FFF2-40B4-BE49-F238E27FC236}">
                  <a16:creationId xmlns:a16="http://schemas.microsoft.com/office/drawing/2014/main" id="{78BEE975-19FA-314D-97A3-9C0FE6011B28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8" name="Oval 5137">
              <a:hlinkClick r:id="rId81" action="ppaction://hlinksldjump"/>
              <a:extLst>
                <a:ext uri="{FF2B5EF4-FFF2-40B4-BE49-F238E27FC236}">
                  <a16:creationId xmlns:a16="http://schemas.microsoft.com/office/drawing/2014/main" id="{2721115E-CD62-BF41-B1D5-2868E21EFC7A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9" name="Oval 5138">
              <a:hlinkClick r:id="rId82" action="ppaction://hlinksldjump"/>
              <a:extLst>
                <a:ext uri="{FF2B5EF4-FFF2-40B4-BE49-F238E27FC236}">
                  <a16:creationId xmlns:a16="http://schemas.microsoft.com/office/drawing/2014/main" id="{D6214C3E-AF30-9946-9CB2-4641189C0AD9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0" name="Oval 5139">
              <a:hlinkClick r:id="rId83" action="ppaction://hlinksldjump"/>
              <a:extLst>
                <a:ext uri="{FF2B5EF4-FFF2-40B4-BE49-F238E27FC236}">
                  <a16:creationId xmlns:a16="http://schemas.microsoft.com/office/drawing/2014/main" id="{77E1E088-8CF9-8947-B362-A9C5C74A2608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1" name="Oval 5140">
              <a:hlinkClick r:id="rId84" action="ppaction://hlinksldjump"/>
              <a:extLst>
                <a:ext uri="{FF2B5EF4-FFF2-40B4-BE49-F238E27FC236}">
                  <a16:creationId xmlns:a16="http://schemas.microsoft.com/office/drawing/2014/main" id="{949568F4-15E1-884F-8398-589B6695A1F4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2" name="Oval 5141">
              <a:hlinkClick r:id="rId85" action="ppaction://hlinksldjump"/>
              <a:extLst>
                <a:ext uri="{FF2B5EF4-FFF2-40B4-BE49-F238E27FC236}">
                  <a16:creationId xmlns:a16="http://schemas.microsoft.com/office/drawing/2014/main" id="{BFC132FE-E53A-CE43-9BCF-C72DB9CE1149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3" name="Oval 5142">
              <a:hlinkClick r:id="rId86" action="ppaction://hlinksldjump"/>
              <a:extLst>
                <a:ext uri="{FF2B5EF4-FFF2-40B4-BE49-F238E27FC236}">
                  <a16:creationId xmlns:a16="http://schemas.microsoft.com/office/drawing/2014/main" id="{6AAA5623-BFD5-3044-BF45-2318E51222DB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4" name="Oval 5143">
              <a:hlinkClick r:id="rId87" action="ppaction://hlinksldjump"/>
              <a:extLst>
                <a:ext uri="{FF2B5EF4-FFF2-40B4-BE49-F238E27FC236}">
                  <a16:creationId xmlns:a16="http://schemas.microsoft.com/office/drawing/2014/main" id="{A36421A7-6861-A048-8614-5997AC6F97B5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5" name="TextBox 5144">
              <a:hlinkClick r:id="rId88" action="ppaction://hlinksldjump"/>
              <a:extLst>
                <a:ext uri="{FF2B5EF4-FFF2-40B4-BE49-F238E27FC236}">
                  <a16:creationId xmlns:a16="http://schemas.microsoft.com/office/drawing/2014/main" id="{59B266BC-AC62-2F40-B122-5767001AE51B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5146" name="Oval 5145">
              <a:hlinkClick r:id="rId88" action="ppaction://hlinksldjump"/>
              <a:extLst>
                <a:ext uri="{FF2B5EF4-FFF2-40B4-BE49-F238E27FC236}">
                  <a16:creationId xmlns:a16="http://schemas.microsoft.com/office/drawing/2014/main" id="{FF3C5454-0E95-BC49-B730-686569F76C1C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7" name="Oval 5146">
              <a:hlinkClick r:id="rId89" action="ppaction://hlinksldjump"/>
              <a:extLst>
                <a:ext uri="{FF2B5EF4-FFF2-40B4-BE49-F238E27FC236}">
                  <a16:creationId xmlns:a16="http://schemas.microsoft.com/office/drawing/2014/main" id="{6543C8F0-B4C5-BB41-B66C-D0877B211E6D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8" name="Oval 5147">
              <a:hlinkClick r:id="rId90" action="ppaction://hlinksldjump"/>
              <a:extLst>
                <a:ext uri="{FF2B5EF4-FFF2-40B4-BE49-F238E27FC236}">
                  <a16:creationId xmlns:a16="http://schemas.microsoft.com/office/drawing/2014/main" id="{36F2F559-614B-A24C-A0C6-8B21ACD699C7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9" name="Oval 5148">
              <a:hlinkClick r:id="rId91" action="ppaction://hlinksldjump"/>
              <a:extLst>
                <a:ext uri="{FF2B5EF4-FFF2-40B4-BE49-F238E27FC236}">
                  <a16:creationId xmlns:a16="http://schemas.microsoft.com/office/drawing/2014/main" id="{13436756-3627-6A4F-B6AE-C4BB4E82F465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0" name="Oval 5149">
              <a:hlinkClick r:id="rId92" action="ppaction://hlinksldjump"/>
              <a:extLst>
                <a:ext uri="{FF2B5EF4-FFF2-40B4-BE49-F238E27FC236}">
                  <a16:creationId xmlns:a16="http://schemas.microsoft.com/office/drawing/2014/main" id="{1679DC0D-FC32-1940-8738-2CFAEE8B3C5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1" name="Oval 5150">
              <a:hlinkClick r:id="rId93" action="ppaction://hlinksldjump"/>
              <a:extLst>
                <a:ext uri="{FF2B5EF4-FFF2-40B4-BE49-F238E27FC236}">
                  <a16:creationId xmlns:a16="http://schemas.microsoft.com/office/drawing/2014/main" id="{F4E205DF-48AE-114B-A874-504B823C3780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2" name="Oval 5151">
              <a:hlinkClick r:id="rId94" action="ppaction://hlinksldjump"/>
              <a:extLst>
                <a:ext uri="{FF2B5EF4-FFF2-40B4-BE49-F238E27FC236}">
                  <a16:creationId xmlns:a16="http://schemas.microsoft.com/office/drawing/2014/main" id="{FA775E16-25FD-1B46-9CEB-6D70C21A57D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3" name="Oval 5152">
              <a:hlinkClick r:id="rId95" action="ppaction://hlinksldjump"/>
              <a:extLst>
                <a:ext uri="{FF2B5EF4-FFF2-40B4-BE49-F238E27FC236}">
                  <a16:creationId xmlns:a16="http://schemas.microsoft.com/office/drawing/2014/main" id="{DDC4A2AF-01B8-0D45-95BB-372C875166A5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4" name="Oval 5153">
              <a:hlinkClick r:id="rId96" action="ppaction://hlinksldjump"/>
              <a:extLst>
                <a:ext uri="{FF2B5EF4-FFF2-40B4-BE49-F238E27FC236}">
                  <a16:creationId xmlns:a16="http://schemas.microsoft.com/office/drawing/2014/main" id="{12DB8A84-867E-6A47-93C5-1670F4D4537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5" name="Oval 5154">
              <a:hlinkClick r:id="rId97" action="ppaction://hlinksldjump"/>
              <a:extLst>
                <a:ext uri="{FF2B5EF4-FFF2-40B4-BE49-F238E27FC236}">
                  <a16:creationId xmlns:a16="http://schemas.microsoft.com/office/drawing/2014/main" id="{FB26D9FF-96FE-A545-B378-5938AC88DA7B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6" name="Oval 5155">
              <a:hlinkClick r:id="rId98" action="ppaction://hlinksldjump"/>
              <a:extLst>
                <a:ext uri="{FF2B5EF4-FFF2-40B4-BE49-F238E27FC236}">
                  <a16:creationId xmlns:a16="http://schemas.microsoft.com/office/drawing/2014/main" id="{56943C06-985B-6E42-90DC-1FCF18A617B8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7" name="TextBox 5156">
              <a:hlinkClick r:id="rId99" action="ppaction://hlinksldjump"/>
              <a:extLst>
                <a:ext uri="{FF2B5EF4-FFF2-40B4-BE49-F238E27FC236}">
                  <a16:creationId xmlns:a16="http://schemas.microsoft.com/office/drawing/2014/main" id="{ECCD73F6-BD02-3D49-9195-AF40451A95E2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5158" name="Oval 5157">
              <a:hlinkClick r:id="rId99" action="ppaction://hlinksldjump"/>
              <a:extLst>
                <a:ext uri="{FF2B5EF4-FFF2-40B4-BE49-F238E27FC236}">
                  <a16:creationId xmlns:a16="http://schemas.microsoft.com/office/drawing/2014/main" id="{ED4F97F1-F7DD-5040-828E-D60FC6E9914A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9" name="Oval 5158">
              <a:hlinkClick r:id="rId100" action="ppaction://hlinksldjump"/>
              <a:extLst>
                <a:ext uri="{FF2B5EF4-FFF2-40B4-BE49-F238E27FC236}">
                  <a16:creationId xmlns:a16="http://schemas.microsoft.com/office/drawing/2014/main" id="{7B556F19-E8A8-B44C-802F-C2AD9EE82A48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0" name="Oval 5159">
              <a:hlinkClick r:id="rId101" action="ppaction://hlinksldjump"/>
              <a:extLst>
                <a:ext uri="{FF2B5EF4-FFF2-40B4-BE49-F238E27FC236}">
                  <a16:creationId xmlns:a16="http://schemas.microsoft.com/office/drawing/2014/main" id="{131C3FFA-FE8F-0144-BD95-AEBBCA2ACA46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1" name="Oval 5160">
              <a:hlinkClick r:id="rId102" action="ppaction://hlinksldjump"/>
              <a:extLst>
                <a:ext uri="{FF2B5EF4-FFF2-40B4-BE49-F238E27FC236}">
                  <a16:creationId xmlns:a16="http://schemas.microsoft.com/office/drawing/2014/main" id="{7CB68125-B325-A74E-A032-2EF93409DD01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2" name="Oval 5161">
              <a:hlinkClick r:id="rId103" action="ppaction://hlinksldjump"/>
              <a:extLst>
                <a:ext uri="{FF2B5EF4-FFF2-40B4-BE49-F238E27FC236}">
                  <a16:creationId xmlns:a16="http://schemas.microsoft.com/office/drawing/2014/main" id="{0A6634F7-F392-B04C-9EA2-7D8756C617FB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3" name="Oval 5162">
              <a:hlinkClick r:id="rId104" action="ppaction://hlinksldjump"/>
              <a:extLst>
                <a:ext uri="{FF2B5EF4-FFF2-40B4-BE49-F238E27FC236}">
                  <a16:creationId xmlns:a16="http://schemas.microsoft.com/office/drawing/2014/main" id="{6BD95238-FBB2-0D49-9127-CEABF84D8296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4" name="Oval 5163">
              <a:hlinkClick r:id="rId105" action="ppaction://hlinksldjump"/>
              <a:extLst>
                <a:ext uri="{FF2B5EF4-FFF2-40B4-BE49-F238E27FC236}">
                  <a16:creationId xmlns:a16="http://schemas.microsoft.com/office/drawing/2014/main" id="{6B507E47-4E0D-564F-8CAE-F8D229DEDF74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5" name="Oval 5164">
              <a:hlinkClick r:id="rId106" action="ppaction://hlinksldjump"/>
              <a:extLst>
                <a:ext uri="{FF2B5EF4-FFF2-40B4-BE49-F238E27FC236}">
                  <a16:creationId xmlns:a16="http://schemas.microsoft.com/office/drawing/2014/main" id="{1A1B196D-95E7-0A4F-947C-9059B396D4F0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6" name="Oval 5165">
              <a:hlinkClick r:id="rId107" action="ppaction://hlinksldjump"/>
              <a:extLst>
                <a:ext uri="{FF2B5EF4-FFF2-40B4-BE49-F238E27FC236}">
                  <a16:creationId xmlns:a16="http://schemas.microsoft.com/office/drawing/2014/main" id="{92F8BFD3-30FE-5149-979D-8F3A4E114EA0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7" name="Oval 5166">
              <a:hlinkClick r:id="rId108" action="ppaction://hlinksldjump"/>
              <a:extLst>
                <a:ext uri="{FF2B5EF4-FFF2-40B4-BE49-F238E27FC236}">
                  <a16:creationId xmlns:a16="http://schemas.microsoft.com/office/drawing/2014/main" id="{905FE3FD-68A1-004E-B5E2-BF02F2D9E7E4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8" name="Oval 5167">
              <a:hlinkClick r:id="rId109" action="ppaction://hlinksldjump"/>
              <a:extLst>
                <a:ext uri="{FF2B5EF4-FFF2-40B4-BE49-F238E27FC236}">
                  <a16:creationId xmlns:a16="http://schemas.microsoft.com/office/drawing/2014/main" id="{4D1BAEC0-9722-A04A-B8EB-4EDF8EF662F0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9" name="Oval 5168">
              <a:hlinkClick r:id="rId110" action="ppaction://hlinksldjump"/>
              <a:extLst>
                <a:ext uri="{FF2B5EF4-FFF2-40B4-BE49-F238E27FC236}">
                  <a16:creationId xmlns:a16="http://schemas.microsoft.com/office/drawing/2014/main" id="{7F765BD8-12E1-6A49-AF02-BA642BE4815E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0" name="Oval 5169">
              <a:hlinkClick r:id="rId111" action="ppaction://hlinksldjump"/>
              <a:extLst>
                <a:ext uri="{FF2B5EF4-FFF2-40B4-BE49-F238E27FC236}">
                  <a16:creationId xmlns:a16="http://schemas.microsoft.com/office/drawing/2014/main" id="{90FA2C69-EF7A-604A-8E4A-D75FFBD87A59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1" name="Oval 5170">
              <a:hlinkClick r:id="rId112" action="ppaction://hlinksldjump"/>
              <a:extLst>
                <a:ext uri="{FF2B5EF4-FFF2-40B4-BE49-F238E27FC236}">
                  <a16:creationId xmlns:a16="http://schemas.microsoft.com/office/drawing/2014/main" id="{65CD2D7B-9C86-7D45-8EE2-F1B31FDC0D56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2" name="Oval 5171">
              <a:hlinkClick r:id="rId113" action="ppaction://hlinksldjump"/>
              <a:extLst>
                <a:ext uri="{FF2B5EF4-FFF2-40B4-BE49-F238E27FC236}">
                  <a16:creationId xmlns:a16="http://schemas.microsoft.com/office/drawing/2014/main" id="{1E5D2F07-A8D7-984A-BD13-1F0B737F4211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3" name="Oval 5172">
              <a:hlinkClick r:id="rId114" action="ppaction://hlinksldjump"/>
              <a:extLst>
                <a:ext uri="{FF2B5EF4-FFF2-40B4-BE49-F238E27FC236}">
                  <a16:creationId xmlns:a16="http://schemas.microsoft.com/office/drawing/2014/main" id="{24B9B9D0-B74F-EC4E-80E2-F4879781C832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4" name="Oval 5173">
              <a:hlinkClick r:id="rId115" action="ppaction://hlinksldjump"/>
              <a:extLst>
                <a:ext uri="{FF2B5EF4-FFF2-40B4-BE49-F238E27FC236}">
                  <a16:creationId xmlns:a16="http://schemas.microsoft.com/office/drawing/2014/main" id="{12B0F7D7-9D55-AE4B-BFAD-3C3036EE67E8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5" name="Oval 5174">
              <a:hlinkClick r:id="rId116" action="ppaction://hlinksldjump"/>
              <a:extLst>
                <a:ext uri="{FF2B5EF4-FFF2-40B4-BE49-F238E27FC236}">
                  <a16:creationId xmlns:a16="http://schemas.microsoft.com/office/drawing/2014/main" id="{051B514B-35F3-D54B-98C0-213BBFE8990C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6" name="TextBox 5175">
              <a:hlinkClick r:id="rId117" action="ppaction://hlinksldjump"/>
              <a:extLst>
                <a:ext uri="{FF2B5EF4-FFF2-40B4-BE49-F238E27FC236}">
                  <a16:creationId xmlns:a16="http://schemas.microsoft.com/office/drawing/2014/main" id="{5DAE7A84-471C-4241-9232-AA75569D6FCB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5177" name="Oval 5176">
              <a:hlinkClick r:id="rId117" action="ppaction://hlinksldjump"/>
              <a:extLst>
                <a:ext uri="{FF2B5EF4-FFF2-40B4-BE49-F238E27FC236}">
                  <a16:creationId xmlns:a16="http://schemas.microsoft.com/office/drawing/2014/main" id="{A6991036-A855-6A4C-ADBE-D74F72AF335A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8" name="Oval 5177">
              <a:hlinkClick r:id="rId118" action="ppaction://hlinksldjump"/>
              <a:extLst>
                <a:ext uri="{FF2B5EF4-FFF2-40B4-BE49-F238E27FC236}">
                  <a16:creationId xmlns:a16="http://schemas.microsoft.com/office/drawing/2014/main" id="{6969701A-5F8E-A04B-9E9F-F222950B51DF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9" name="Oval 5178">
              <a:hlinkClick r:id="rId119" action="ppaction://hlinksldjump"/>
              <a:extLst>
                <a:ext uri="{FF2B5EF4-FFF2-40B4-BE49-F238E27FC236}">
                  <a16:creationId xmlns:a16="http://schemas.microsoft.com/office/drawing/2014/main" id="{EE1434EE-72DB-A443-A213-54951E55F504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0" name="Oval 5179">
              <a:hlinkClick r:id="rId120" action="ppaction://hlinksldjump"/>
              <a:extLst>
                <a:ext uri="{FF2B5EF4-FFF2-40B4-BE49-F238E27FC236}">
                  <a16:creationId xmlns:a16="http://schemas.microsoft.com/office/drawing/2014/main" id="{D42C0896-AD03-1143-9F16-7D3D0C649AE4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Course Website:  </a:t>
            </a:r>
            <a:r>
              <a:rPr lang="en-US" sz="4000" dirty="0">
                <a:hlinkClick r:id="rId55" action="ppaction://hlinkfile"/>
              </a:rPr>
              <a:t>adamwilson.us/</a:t>
            </a:r>
            <a:r>
              <a:rPr lang="en-US" sz="4000">
                <a:hlinkClick r:id="rId55" action="ppaction://hlinkfile"/>
              </a:rPr>
              <a:t>Spatia</a:t>
            </a:r>
            <a:r>
              <a:rPr lang="en-US" sz="4000" dirty="0">
                <a:hlinkClick r:id="rId55" action="ppaction://hlinkfile"/>
              </a:rPr>
              <a:t>l</a:t>
            </a:r>
            <a:r>
              <a:rPr lang="en-US" sz="4000">
                <a:hlinkClick r:id="rId55" action="ppaction://hlinkfile"/>
              </a:rPr>
              <a:t>DataScience</a:t>
            </a:r>
            <a:r>
              <a:rPr lang="en-US" sz="4000" dirty="0"/>
              <a:t>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097281" y="1143000"/>
            <a:ext cx="9110867" cy="5029200"/>
          </a:xfrm>
          <a:prstGeom prst="rect">
            <a:avLst/>
          </a:prstGeom>
        </p:spPr>
      </p:pic>
      <p:grpSp>
        <p:nvGrpSpPr>
          <p:cNvPr id="108" name="Group 107">
            <a:extLst>
              <a:ext uri="{FF2B5EF4-FFF2-40B4-BE49-F238E27FC236}">
                <a16:creationId xmlns:a16="http://schemas.microsoft.com/office/drawing/2014/main" id="{30E7F1B7-D81A-ED4D-BB8F-D34194C4EE0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57" action="ppaction://hlinksldjump"/>
              <a:extLst>
                <a:ext uri="{FF2B5EF4-FFF2-40B4-BE49-F238E27FC236}">
                  <a16:creationId xmlns:a16="http://schemas.microsoft.com/office/drawing/2014/main" id="{8EFF7AB9-1E53-554E-A660-A1CAFFCCA61A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57" action="ppaction://hlinksldjump"/>
              <a:extLst>
                <a:ext uri="{FF2B5EF4-FFF2-40B4-BE49-F238E27FC236}">
                  <a16:creationId xmlns:a16="http://schemas.microsoft.com/office/drawing/2014/main" id="{582F42C8-7F5E-7148-9EA1-E878DB9C13F3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8" action="ppaction://hlinksldjump"/>
              <a:extLst>
                <a:ext uri="{FF2B5EF4-FFF2-40B4-BE49-F238E27FC236}">
                  <a16:creationId xmlns:a16="http://schemas.microsoft.com/office/drawing/2014/main" id="{EB0FA53F-BAC5-7F48-8548-0387313FA9A5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9" action="ppaction://hlinksldjump"/>
              <a:extLst>
                <a:ext uri="{FF2B5EF4-FFF2-40B4-BE49-F238E27FC236}">
                  <a16:creationId xmlns:a16="http://schemas.microsoft.com/office/drawing/2014/main" id="{F14A6FAB-917F-A34E-BFB0-86D97B07F6A8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0" action="ppaction://hlinksldjump"/>
              <a:extLst>
                <a:ext uri="{FF2B5EF4-FFF2-40B4-BE49-F238E27FC236}">
                  <a16:creationId xmlns:a16="http://schemas.microsoft.com/office/drawing/2014/main" id="{EA416B97-F372-7D41-9CE6-B3343C93516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1" action="ppaction://hlinksldjump"/>
              <a:extLst>
                <a:ext uri="{FF2B5EF4-FFF2-40B4-BE49-F238E27FC236}">
                  <a16:creationId xmlns:a16="http://schemas.microsoft.com/office/drawing/2014/main" id="{EA571F9F-EBF3-CF45-8B9C-E3E49FBBF96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2" action="ppaction://hlinksldjump"/>
              <a:extLst>
                <a:ext uri="{FF2B5EF4-FFF2-40B4-BE49-F238E27FC236}">
                  <a16:creationId xmlns:a16="http://schemas.microsoft.com/office/drawing/2014/main" id="{73FBC22C-5124-F54D-BC94-D98D485C853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3" action="ppaction://hlinksldjump"/>
              <a:extLst>
                <a:ext uri="{FF2B5EF4-FFF2-40B4-BE49-F238E27FC236}">
                  <a16:creationId xmlns:a16="http://schemas.microsoft.com/office/drawing/2014/main" id="{038761F4-2BAA-D745-B8E6-D1B84E5FA50A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4" action="ppaction://hlinksldjump"/>
              <a:extLst>
                <a:ext uri="{FF2B5EF4-FFF2-40B4-BE49-F238E27FC236}">
                  <a16:creationId xmlns:a16="http://schemas.microsoft.com/office/drawing/2014/main" id="{0B76ACCA-886D-2D4D-B1BF-1CC31F9580B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5" action="ppaction://hlinksldjump"/>
              <a:extLst>
                <a:ext uri="{FF2B5EF4-FFF2-40B4-BE49-F238E27FC236}">
                  <a16:creationId xmlns:a16="http://schemas.microsoft.com/office/drawing/2014/main" id="{338C2358-9924-7B47-A7E0-B55057C09AC0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6" action="ppaction://hlinksldjump"/>
              <a:extLst>
                <a:ext uri="{FF2B5EF4-FFF2-40B4-BE49-F238E27FC236}">
                  <a16:creationId xmlns:a16="http://schemas.microsoft.com/office/drawing/2014/main" id="{728E1FD4-7A0D-1343-80F5-421DDC0E884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7" action="ppaction://hlinksldjump"/>
              <a:extLst>
                <a:ext uri="{FF2B5EF4-FFF2-40B4-BE49-F238E27FC236}">
                  <a16:creationId xmlns:a16="http://schemas.microsoft.com/office/drawing/2014/main" id="{CFE70660-2830-764F-8F5A-2528E440DA9B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8" action="ppaction://hlinksldjump"/>
              <a:extLst>
                <a:ext uri="{FF2B5EF4-FFF2-40B4-BE49-F238E27FC236}">
                  <a16:creationId xmlns:a16="http://schemas.microsoft.com/office/drawing/2014/main" id="{192D7ACA-91DB-5F49-AC7E-B56FAC259074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9" action="ppaction://hlinksldjump"/>
              <a:extLst>
                <a:ext uri="{FF2B5EF4-FFF2-40B4-BE49-F238E27FC236}">
                  <a16:creationId xmlns:a16="http://schemas.microsoft.com/office/drawing/2014/main" id="{D8BCCD71-2687-7F40-81BA-B3404F5B2BF2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70" action="ppaction://hlinksldjump"/>
              <a:extLst>
                <a:ext uri="{FF2B5EF4-FFF2-40B4-BE49-F238E27FC236}">
                  <a16:creationId xmlns:a16="http://schemas.microsoft.com/office/drawing/2014/main" id="{B8839CE0-A297-1341-BEF2-436C4EFFAB37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71" action="ppaction://hlinksldjump"/>
              <a:extLst>
                <a:ext uri="{FF2B5EF4-FFF2-40B4-BE49-F238E27FC236}">
                  <a16:creationId xmlns:a16="http://schemas.microsoft.com/office/drawing/2014/main" id="{119A1BCF-FCA6-B64E-AE08-4316659BFEDE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hlinkClick r:id="rId72" action="ppaction://hlinksldjump"/>
              <a:extLst>
                <a:ext uri="{FF2B5EF4-FFF2-40B4-BE49-F238E27FC236}">
                  <a16:creationId xmlns:a16="http://schemas.microsoft.com/office/drawing/2014/main" id="{D1034057-A045-0144-9987-25B90E87A1DE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3" name="Oval 72">
              <a:hlinkClick r:id="rId72" action="ppaction://hlinksldjump"/>
              <a:extLst>
                <a:ext uri="{FF2B5EF4-FFF2-40B4-BE49-F238E27FC236}">
                  <a16:creationId xmlns:a16="http://schemas.microsoft.com/office/drawing/2014/main" id="{6093FBA4-E05F-4F40-985E-D275500636A2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3" action="ppaction://hlinksldjump"/>
              <a:extLst>
                <a:ext uri="{FF2B5EF4-FFF2-40B4-BE49-F238E27FC236}">
                  <a16:creationId xmlns:a16="http://schemas.microsoft.com/office/drawing/2014/main" id="{752E4092-1DA4-8449-B3DA-EE2CEC15B107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4" action="ppaction://hlinksldjump"/>
              <a:extLst>
                <a:ext uri="{FF2B5EF4-FFF2-40B4-BE49-F238E27FC236}">
                  <a16:creationId xmlns:a16="http://schemas.microsoft.com/office/drawing/2014/main" id="{919E95F7-41A9-684B-93C1-35063F405573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5" action="ppaction://hlinksldjump"/>
              <a:extLst>
                <a:ext uri="{FF2B5EF4-FFF2-40B4-BE49-F238E27FC236}">
                  <a16:creationId xmlns:a16="http://schemas.microsoft.com/office/drawing/2014/main" id="{77B979C5-1AA1-9A41-8450-6BDCEC2F14C3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6" action="ppaction://hlinksldjump"/>
              <a:extLst>
                <a:ext uri="{FF2B5EF4-FFF2-40B4-BE49-F238E27FC236}">
                  <a16:creationId xmlns:a16="http://schemas.microsoft.com/office/drawing/2014/main" id="{DE916A75-F132-C041-8EB1-214E350090A2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7" action="ppaction://hlinksldjump"/>
              <a:extLst>
                <a:ext uri="{FF2B5EF4-FFF2-40B4-BE49-F238E27FC236}">
                  <a16:creationId xmlns:a16="http://schemas.microsoft.com/office/drawing/2014/main" id="{89593742-8544-C644-AA0F-FEDA3B89FA50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8" action="ppaction://hlinksldjump"/>
              <a:extLst>
                <a:ext uri="{FF2B5EF4-FFF2-40B4-BE49-F238E27FC236}">
                  <a16:creationId xmlns:a16="http://schemas.microsoft.com/office/drawing/2014/main" id="{96B29327-1E85-DF4C-A4AC-63507BB1C25D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9" action="ppaction://hlinksldjump"/>
              <a:extLst>
                <a:ext uri="{FF2B5EF4-FFF2-40B4-BE49-F238E27FC236}">
                  <a16:creationId xmlns:a16="http://schemas.microsoft.com/office/drawing/2014/main" id="{EA002FC4-E7A1-0A4D-BA90-CCE54F53A121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80" action="ppaction://hlinksldjump"/>
              <a:extLst>
                <a:ext uri="{FF2B5EF4-FFF2-40B4-BE49-F238E27FC236}">
                  <a16:creationId xmlns:a16="http://schemas.microsoft.com/office/drawing/2014/main" id="{49D09A3D-9674-0947-A956-59837E7639E7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81" action="ppaction://hlinksldjump"/>
              <a:extLst>
                <a:ext uri="{FF2B5EF4-FFF2-40B4-BE49-F238E27FC236}">
                  <a16:creationId xmlns:a16="http://schemas.microsoft.com/office/drawing/2014/main" id="{A8D99E97-6944-D047-83AA-B42B155666C0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2" action="ppaction://hlinksldjump"/>
              <a:extLst>
                <a:ext uri="{FF2B5EF4-FFF2-40B4-BE49-F238E27FC236}">
                  <a16:creationId xmlns:a16="http://schemas.microsoft.com/office/drawing/2014/main" id="{B50B12A4-5976-0D4F-90E2-4A62ECFEAE6D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hlinkClick r:id="rId83" action="ppaction://hlinksldjump"/>
              <a:extLst>
                <a:ext uri="{FF2B5EF4-FFF2-40B4-BE49-F238E27FC236}">
                  <a16:creationId xmlns:a16="http://schemas.microsoft.com/office/drawing/2014/main" id="{56B7E021-263C-CF45-8D87-92B050ECE386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5" name="Oval 84">
              <a:hlinkClick r:id="rId83" action="ppaction://hlinksldjump"/>
              <a:extLst>
                <a:ext uri="{FF2B5EF4-FFF2-40B4-BE49-F238E27FC236}">
                  <a16:creationId xmlns:a16="http://schemas.microsoft.com/office/drawing/2014/main" id="{242F1B8F-F8CF-E341-9847-0A8C6B1815E9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4" action="ppaction://hlinksldjump"/>
              <a:extLst>
                <a:ext uri="{FF2B5EF4-FFF2-40B4-BE49-F238E27FC236}">
                  <a16:creationId xmlns:a16="http://schemas.microsoft.com/office/drawing/2014/main" id="{979B1AF8-A8CA-B146-8C96-47278F49B906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5" action="ppaction://hlinksldjump"/>
              <a:extLst>
                <a:ext uri="{FF2B5EF4-FFF2-40B4-BE49-F238E27FC236}">
                  <a16:creationId xmlns:a16="http://schemas.microsoft.com/office/drawing/2014/main" id="{9731C4B4-35AA-1F4D-B596-5D2CEA29DA64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6" action="ppaction://hlinksldjump"/>
              <a:extLst>
                <a:ext uri="{FF2B5EF4-FFF2-40B4-BE49-F238E27FC236}">
                  <a16:creationId xmlns:a16="http://schemas.microsoft.com/office/drawing/2014/main" id="{F7BDCE71-850C-B945-9CF4-C539695BC0BF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7" action="ppaction://hlinksldjump"/>
              <a:extLst>
                <a:ext uri="{FF2B5EF4-FFF2-40B4-BE49-F238E27FC236}">
                  <a16:creationId xmlns:a16="http://schemas.microsoft.com/office/drawing/2014/main" id="{333C9F11-BE4D-6642-AB56-FD41E5133301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8" action="ppaction://hlinksldjump"/>
              <a:extLst>
                <a:ext uri="{FF2B5EF4-FFF2-40B4-BE49-F238E27FC236}">
                  <a16:creationId xmlns:a16="http://schemas.microsoft.com/office/drawing/2014/main" id="{9478EB3B-5642-5849-80CF-721F4ADC9005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9" action="ppaction://hlinksldjump"/>
              <a:extLst>
                <a:ext uri="{FF2B5EF4-FFF2-40B4-BE49-F238E27FC236}">
                  <a16:creationId xmlns:a16="http://schemas.microsoft.com/office/drawing/2014/main" id="{067328AE-9BE6-9942-BAD0-DD686DE94DA7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90" action="ppaction://hlinksldjump"/>
              <a:extLst>
                <a:ext uri="{FF2B5EF4-FFF2-40B4-BE49-F238E27FC236}">
                  <a16:creationId xmlns:a16="http://schemas.microsoft.com/office/drawing/2014/main" id="{A192283E-A881-6040-8BE4-CBC61C1137DF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91" action="ppaction://hlinksldjump"/>
              <a:extLst>
                <a:ext uri="{FF2B5EF4-FFF2-40B4-BE49-F238E27FC236}">
                  <a16:creationId xmlns:a16="http://schemas.microsoft.com/office/drawing/2014/main" id="{E67699FE-4D51-2344-8066-1D0EFEA241D8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2" action="ppaction://hlinksldjump"/>
              <a:extLst>
                <a:ext uri="{FF2B5EF4-FFF2-40B4-BE49-F238E27FC236}">
                  <a16:creationId xmlns:a16="http://schemas.microsoft.com/office/drawing/2014/main" id="{B9C26060-0EE3-9540-9DFD-70BA611D03D0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3" action="ppaction://hlinksldjump"/>
              <a:extLst>
                <a:ext uri="{FF2B5EF4-FFF2-40B4-BE49-F238E27FC236}">
                  <a16:creationId xmlns:a16="http://schemas.microsoft.com/office/drawing/2014/main" id="{C9DC2297-76C0-4E4E-8265-D7BDD9D96B2D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4" action="ppaction://hlinksldjump"/>
              <a:extLst>
                <a:ext uri="{FF2B5EF4-FFF2-40B4-BE49-F238E27FC236}">
                  <a16:creationId xmlns:a16="http://schemas.microsoft.com/office/drawing/2014/main" id="{3CA8268F-43DC-7143-B736-4F903907D499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5" action="ppaction://hlinksldjump"/>
              <a:extLst>
                <a:ext uri="{FF2B5EF4-FFF2-40B4-BE49-F238E27FC236}">
                  <a16:creationId xmlns:a16="http://schemas.microsoft.com/office/drawing/2014/main" id="{D839F0A5-9462-8941-BDAE-9C07CDBE5EDB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6" action="ppaction://hlinksldjump"/>
              <a:extLst>
                <a:ext uri="{FF2B5EF4-FFF2-40B4-BE49-F238E27FC236}">
                  <a16:creationId xmlns:a16="http://schemas.microsoft.com/office/drawing/2014/main" id="{683F43E1-8660-6C44-9FD6-D61D3F5C6D72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7" action="ppaction://hlinksldjump"/>
              <a:extLst>
                <a:ext uri="{FF2B5EF4-FFF2-40B4-BE49-F238E27FC236}">
                  <a16:creationId xmlns:a16="http://schemas.microsoft.com/office/drawing/2014/main" id="{A7C70D14-4C8A-9440-9E0E-0A056A84976B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8" action="ppaction://hlinksldjump"/>
              <a:extLst>
                <a:ext uri="{FF2B5EF4-FFF2-40B4-BE49-F238E27FC236}">
                  <a16:creationId xmlns:a16="http://schemas.microsoft.com/office/drawing/2014/main" id="{F26FC8BB-0F6F-AA4B-B057-81642304EB95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9" action="ppaction://hlinksldjump"/>
              <a:extLst>
                <a:ext uri="{FF2B5EF4-FFF2-40B4-BE49-F238E27FC236}">
                  <a16:creationId xmlns:a16="http://schemas.microsoft.com/office/drawing/2014/main" id="{25F4F6BD-3749-E847-AF20-B23C24E3BEFB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100" action="ppaction://hlinksldjump"/>
              <a:extLst>
                <a:ext uri="{FF2B5EF4-FFF2-40B4-BE49-F238E27FC236}">
                  <a16:creationId xmlns:a16="http://schemas.microsoft.com/office/drawing/2014/main" id="{0AD946E4-D9D4-544B-A67E-8923F0E039F8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hlinkClick r:id="rId101" action="ppaction://hlinksldjump"/>
              <a:extLst>
                <a:ext uri="{FF2B5EF4-FFF2-40B4-BE49-F238E27FC236}">
                  <a16:creationId xmlns:a16="http://schemas.microsoft.com/office/drawing/2014/main" id="{1B3B152B-BBB2-1E45-B3C3-E880456DA249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4" name="Oval 103">
              <a:hlinkClick r:id="rId101" action="ppaction://hlinksldjump"/>
              <a:extLst>
                <a:ext uri="{FF2B5EF4-FFF2-40B4-BE49-F238E27FC236}">
                  <a16:creationId xmlns:a16="http://schemas.microsoft.com/office/drawing/2014/main" id="{E36C86FB-3A32-AC4F-9CA2-5AD4757CBB81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2" action="ppaction://hlinksldjump"/>
              <a:extLst>
                <a:ext uri="{FF2B5EF4-FFF2-40B4-BE49-F238E27FC236}">
                  <a16:creationId xmlns:a16="http://schemas.microsoft.com/office/drawing/2014/main" id="{0BC75C20-B604-E54A-B2AD-65D8CDF57E4C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3" action="ppaction://hlinksldjump"/>
              <a:extLst>
                <a:ext uri="{FF2B5EF4-FFF2-40B4-BE49-F238E27FC236}">
                  <a16:creationId xmlns:a16="http://schemas.microsoft.com/office/drawing/2014/main" id="{5550608B-A940-A14B-9A6D-D427C4EAF034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4" action="ppaction://hlinksldjump"/>
              <a:extLst>
                <a:ext uri="{FF2B5EF4-FFF2-40B4-BE49-F238E27FC236}">
                  <a16:creationId xmlns:a16="http://schemas.microsoft.com/office/drawing/2014/main" id="{99830880-BAF6-8341-9D0D-90258755E9BB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155542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33213" y="33337"/>
            <a:ext cx="10779853" cy="2178050"/>
          </a:xfrm>
        </p:spPr>
        <p:txBody>
          <a:bodyPr>
            <a:noAutofit/>
          </a:bodyPr>
          <a:lstStyle/>
          <a:p>
            <a:pPr algn="ctr"/>
            <a:r>
              <a:rPr lang="en-US" sz="5400" i="1" dirty="0"/>
              <a:t>R is a great language to learn and it can take you far</a:t>
            </a:r>
            <a:r>
              <a:rPr lang="mr-IN" sz="5400" i="1" dirty="0"/>
              <a:t>…</a:t>
            </a:r>
            <a:endParaRPr lang="en-US" sz="5400" i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37847" y="3178257"/>
            <a:ext cx="10441186" cy="21780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3671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796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buClrTx/>
              <a:buSzTx/>
              <a:buFontTx/>
            </a:pPr>
            <a:r>
              <a:rPr lang="en-US" sz="5400" i="1" dirty="0"/>
              <a:t>But others (python, etc.) are useful too.  Once you learn one, it is much faster to learn others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04218471-4E66-4743-AE49-EEA9C505465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55" action="ppaction://hlinksldjump"/>
              <a:extLst>
                <a:ext uri="{FF2B5EF4-FFF2-40B4-BE49-F238E27FC236}">
                  <a16:creationId xmlns:a16="http://schemas.microsoft.com/office/drawing/2014/main" id="{46D860D2-282F-B74D-9DBC-A955D0A988E9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55" action="ppaction://hlinksldjump"/>
              <a:extLst>
                <a:ext uri="{FF2B5EF4-FFF2-40B4-BE49-F238E27FC236}">
                  <a16:creationId xmlns:a16="http://schemas.microsoft.com/office/drawing/2014/main" id="{B5E47C2A-0B65-C742-8F92-489B7E1C7965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27DDAD5D-7BDC-B240-A652-0FB019387FD8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7" action="ppaction://hlinksldjump"/>
              <a:extLst>
                <a:ext uri="{FF2B5EF4-FFF2-40B4-BE49-F238E27FC236}">
                  <a16:creationId xmlns:a16="http://schemas.microsoft.com/office/drawing/2014/main" id="{F8F6C889-0106-3747-8113-5FBC6B89AF28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DC5C8F7A-5788-3F45-AF54-A138BA5731B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AC4AA9EC-815B-B640-8ADD-62F3A4A1557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CBAA605B-44EC-E249-B62E-D298EA20DC5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6ACACBA3-E482-B14D-A445-B00563BC034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3683E776-712F-2548-88B1-9D75B85274C4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D1D90449-6D21-4649-B941-D0505826E3B2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E66D38AA-C49F-044E-8E63-6EE61E971FEB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F69CCD76-04D8-2847-B81A-E42DA3793F90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8CE45A84-70B8-D947-AAB1-9D15E66A6B38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A48C0F2B-6400-254C-B3FC-DFDD832CC8BC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2557690F-07C5-324D-9032-3936EEB6D428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23FCB508-F580-F848-97C7-5A38D8C766CC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83F05AF8-D736-544A-A62E-B3D722D7DEDD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3" name="Oval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2047B2B9-FACB-2846-B173-0107023045C5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2AEF602C-0F25-0846-AA8C-9FA737F65D7F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2FB29E51-B677-4747-B24C-8F0DF459CC4B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D4260933-9027-7148-AFEA-F619344E0137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9594F02A-7546-ED4A-858D-8943EDBC71ED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410DD976-25F2-AE4A-B8A6-2886FD3D226B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A785FDA2-CB0A-F347-9F10-0AE77229A98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0E5A54A6-ACAF-2A4F-963B-087F145DFFBC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684487DA-F806-F84A-B306-0E182BA4EFC4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B797C056-8A57-A842-82AC-446A14A2B8C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54292065-DAF2-E34B-AE1B-57D41991317B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07C95A8E-3D0C-6942-8877-C5C84415234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5" name="Oval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260FF28F-DD7B-6C46-8F97-9331177E2BF8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C79079EC-A8F4-534F-B178-2D8683E7A343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D4C692C5-739C-634B-B0E9-219B5A2202C2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01453967-0AED-A646-8BF5-1D69C73F7114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602166CF-788D-A144-BBA7-3880EE613F42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E88D45B5-CF13-3544-9ABC-FB75E4AA8944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D1A9D5ED-3EF3-8F4B-9151-8377179C53C3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D9C53BCD-A723-304D-9F1F-EB7C5911363E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222E8359-966C-484D-BCDA-8A81E20C5CED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D181321D-F2C5-4B4C-A7F9-B181AD4F408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8C2EEECD-0869-C544-B034-3E4C13B6B8EE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040BA5CF-D907-A64D-9428-AC4D99FF9215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35BD5E34-9382-3A49-B171-BB4747637A15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95860D75-4239-A348-8BB6-F9E81812F08A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D0A28959-098E-9946-9BFB-319B8AD4C699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88E9906A-27C4-8D4F-ACB3-CF2F0B6BBCE3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3F9562BB-A318-5E4A-95CE-9B601A66989E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7C79B157-033E-DC42-83C6-8247DB1FAB9C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BA4417FD-1CDD-B14B-8877-C60DF8B80955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4" name="Oval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855AF751-80EA-164D-8617-90BEF6F4C5FC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178574E1-FBFF-C34D-AB8B-F6A245F8A327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7EFD45FC-6923-1147-BBF6-D2CF956A23A7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1950CB33-4854-7D42-B792-BF1F40CF734B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08208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xfrm>
            <a:off x="3055616" y="60711"/>
            <a:ext cx="7839653" cy="87383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5866" dirty="0">
                <a:solidFill>
                  <a:schemeClr val="tx2"/>
                </a:solidFill>
              </a:rPr>
              <a:t>A little about me</a:t>
            </a:r>
            <a:r>
              <a:rPr lang="is-IS" sz="5866" dirty="0">
                <a:solidFill>
                  <a:schemeClr val="tx2"/>
                </a:solidFill>
              </a:rPr>
              <a:t>…</a:t>
            </a:r>
            <a:endParaRPr sz="5866" dirty="0">
              <a:solidFill>
                <a:schemeClr val="tx2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37908779"/>
              </p:ext>
            </p:extLst>
          </p:nvPr>
        </p:nvGraphicFramePr>
        <p:xfrm>
          <a:off x="-134345" y="33266"/>
          <a:ext cx="2843097" cy="6538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7" r:lo="rId58" r:qs="rId59" r:cs="rId60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718" y="2738867"/>
            <a:ext cx="5882594" cy="10624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3696" y="4064166"/>
            <a:ext cx="2997271" cy="12516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3953" y="1307060"/>
            <a:ext cx="2691060" cy="12814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6117" y="4323107"/>
            <a:ext cx="1990626" cy="7247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1141" y="2961033"/>
            <a:ext cx="1217665" cy="8767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9096" y="5755640"/>
            <a:ext cx="1990234" cy="41981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600" y="1559552"/>
            <a:ext cx="2146855" cy="5681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4694" y="3684626"/>
            <a:ext cx="1075337" cy="12769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653" y="5415291"/>
            <a:ext cx="969012" cy="73511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6911" y="5471558"/>
            <a:ext cx="2678102" cy="785366"/>
          </a:xfrm>
          <a:prstGeom prst="rect">
            <a:avLst/>
          </a:prstGeom>
        </p:spPr>
      </p:pic>
      <p:grpSp>
        <p:nvGrpSpPr>
          <p:cNvPr id="694" name="Group 693">
            <a:extLst>
              <a:ext uri="{FF2B5EF4-FFF2-40B4-BE49-F238E27FC236}">
                <a16:creationId xmlns:a16="http://schemas.microsoft.com/office/drawing/2014/main" id="{8C618087-B3F7-2440-BE6D-8B7A5049FD2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642" name="TextBox 641">
              <a:hlinkClick r:id="rId72" action="ppaction://hlinksldjump"/>
              <a:extLst>
                <a:ext uri="{FF2B5EF4-FFF2-40B4-BE49-F238E27FC236}">
                  <a16:creationId xmlns:a16="http://schemas.microsoft.com/office/drawing/2014/main" id="{86306D29-CCEC-C648-A45B-61334A89BFDA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643" name="Oval 642">
              <a:hlinkClick r:id="rId72" action="ppaction://hlinksldjump"/>
              <a:extLst>
                <a:ext uri="{FF2B5EF4-FFF2-40B4-BE49-F238E27FC236}">
                  <a16:creationId xmlns:a16="http://schemas.microsoft.com/office/drawing/2014/main" id="{8707353A-4FEF-F04C-B254-C7714C503CC2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Oval 643">
              <a:hlinkClick r:id="rId73" action="ppaction://hlinksldjump"/>
              <a:extLst>
                <a:ext uri="{FF2B5EF4-FFF2-40B4-BE49-F238E27FC236}">
                  <a16:creationId xmlns:a16="http://schemas.microsoft.com/office/drawing/2014/main" id="{6675E4D2-A38E-454A-9C04-3394E1BC69D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Oval 644">
              <a:hlinkClick r:id="rId74" action="ppaction://hlinksldjump"/>
              <a:extLst>
                <a:ext uri="{FF2B5EF4-FFF2-40B4-BE49-F238E27FC236}">
                  <a16:creationId xmlns:a16="http://schemas.microsoft.com/office/drawing/2014/main" id="{BC39F372-B840-744C-B3C0-59E87FF2F7B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Oval 645">
              <a:hlinkClick r:id="rId75" action="ppaction://hlinksldjump"/>
              <a:extLst>
                <a:ext uri="{FF2B5EF4-FFF2-40B4-BE49-F238E27FC236}">
                  <a16:creationId xmlns:a16="http://schemas.microsoft.com/office/drawing/2014/main" id="{305C5221-EC81-B34D-80F4-B9C9D6D9FD0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Oval 646">
              <a:hlinkClick r:id="rId76" action="ppaction://hlinksldjump"/>
              <a:extLst>
                <a:ext uri="{FF2B5EF4-FFF2-40B4-BE49-F238E27FC236}">
                  <a16:creationId xmlns:a16="http://schemas.microsoft.com/office/drawing/2014/main" id="{6040BE88-CDFD-C540-AD17-08E55CB8705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Oval 647">
              <a:hlinkClick r:id="rId77" action="ppaction://hlinksldjump"/>
              <a:extLst>
                <a:ext uri="{FF2B5EF4-FFF2-40B4-BE49-F238E27FC236}">
                  <a16:creationId xmlns:a16="http://schemas.microsoft.com/office/drawing/2014/main" id="{E8AFE1B1-B090-EE47-8F5B-ED2345CCD22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Oval 648">
              <a:hlinkClick r:id="rId78" action="ppaction://hlinksldjump"/>
              <a:extLst>
                <a:ext uri="{FF2B5EF4-FFF2-40B4-BE49-F238E27FC236}">
                  <a16:creationId xmlns:a16="http://schemas.microsoft.com/office/drawing/2014/main" id="{2EB0410E-DA02-7A47-B699-02B8FE2EB848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Oval 649">
              <a:hlinkClick r:id="rId79" action="ppaction://hlinksldjump"/>
              <a:extLst>
                <a:ext uri="{FF2B5EF4-FFF2-40B4-BE49-F238E27FC236}">
                  <a16:creationId xmlns:a16="http://schemas.microsoft.com/office/drawing/2014/main" id="{F138251E-C06C-094C-85E6-6703EC548D61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Oval 650">
              <a:hlinkClick r:id="rId80" action="ppaction://hlinksldjump"/>
              <a:extLst>
                <a:ext uri="{FF2B5EF4-FFF2-40B4-BE49-F238E27FC236}">
                  <a16:creationId xmlns:a16="http://schemas.microsoft.com/office/drawing/2014/main" id="{EC13B496-FAF9-644D-935B-D41218D15EBA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Oval 651">
              <a:hlinkClick r:id="rId81" action="ppaction://hlinksldjump"/>
              <a:extLst>
                <a:ext uri="{FF2B5EF4-FFF2-40B4-BE49-F238E27FC236}">
                  <a16:creationId xmlns:a16="http://schemas.microsoft.com/office/drawing/2014/main" id="{0F516C8B-3AA0-2944-8554-4D3A8985C496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Oval 652">
              <a:hlinkClick r:id="rId82" action="ppaction://hlinksldjump"/>
              <a:extLst>
                <a:ext uri="{FF2B5EF4-FFF2-40B4-BE49-F238E27FC236}">
                  <a16:creationId xmlns:a16="http://schemas.microsoft.com/office/drawing/2014/main" id="{11A3F7FF-D6B7-674C-B204-6B0B9341D158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Oval 653">
              <a:hlinkClick r:id="rId83" action="ppaction://hlinksldjump"/>
              <a:extLst>
                <a:ext uri="{FF2B5EF4-FFF2-40B4-BE49-F238E27FC236}">
                  <a16:creationId xmlns:a16="http://schemas.microsoft.com/office/drawing/2014/main" id="{1E2540FF-522C-854E-8C9E-7034C9CC3195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Oval 654">
              <a:hlinkClick r:id="rId84" action="ppaction://hlinksldjump"/>
              <a:extLst>
                <a:ext uri="{FF2B5EF4-FFF2-40B4-BE49-F238E27FC236}">
                  <a16:creationId xmlns:a16="http://schemas.microsoft.com/office/drawing/2014/main" id="{2ACDF15C-5030-ED46-B0F1-C6426010B602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Oval 655">
              <a:hlinkClick r:id="rId85" action="ppaction://hlinksldjump"/>
              <a:extLst>
                <a:ext uri="{FF2B5EF4-FFF2-40B4-BE49-F238E27FC236}">
                  <a16:creationId xmlns:a16="http://schemas.microsoft.com/office/drawing/2014/main" id="{5C866472-FE0E-CE4D-8C37-45FC4E1C1565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Oval 656">
              <a:hlinkClick r:id="rId86" action="ppaction://hlinksldjump"/>
              <a:extLst>
                <a:ext uri="{FF2B5EF4-FFF2-40B4-BE49-F238E27FC236}">
                  <a16:creationId xmlns:a16="http://schemas.microsoft.com/office/drawing/2014/main" id="{C1E0548C-08A7-DC4B-9F1B-618AF409C0CE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TextBox 657">
              <a:hlinkClick r:id="rId87" action="ppaction://hlinksldjump"/>
              <a:extLst>
                <a:ext uri="{FF2B5EF4-FFF2-40B4-BE49-F238E27FC236}">
                  <a16:creationId xmlns:a16="http://schemas.microsoft.com/office/drawing/2014/main" id="{3CB595C0-E877-6D40-8918-8850B38EBF5D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659" name="Oval 658">
              <a:hlinkClick r:id="rId87" action="ppaction://hlinksldjump"/>
              <a:extLst>
                <a:ext uri="{FF2B5EF4-FFF2-40B4-BE49-F238E27FC236}">
                  <a16:creationId xmlns:a16="http://schemas.microsoft.com/office/drawing/2014/main" id="{8E118D87-9C1F-A94C-9F7D-68AA942C9849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Oval 659">
              <a:hlinkClick r:id="rId88" action="ppaction://hlinksldjump"/>
              <a:extLst>
                <a:ext uri="{FF2B5EF4-FFF2-40B4-BE49-F238E27FC236}">
                  <a16:creationId xmlns:a16="http://schemas.microsoft.com/office/drawing/2014/main" id="{EE9D8FCA-DBFF-CB4A-8050-D668A5DAF4D3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Oval 660">
              <a:hlinkClick r:id="rId89" action="ppaction://hlinksldjump"/>
              <a:extLst>
                <a:ext uri="{FF2B5EF4-FFF2-40B4-BE49-F238E27FC236}">
                  <a16:creationId xmlns:a16="http://schemas.microsoft.com/office/drawing/2014/main" id="{EF2FD397-0810-7D4D-9549-9B92A6FACFAF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Oval 661">
              <a:hlinkClick r:id="rId90" action="ppaction://hlinksldjump"/>
              <a:extLst>
                <a:ext uri="{FF2B5EF4-FFF2-40B4-BE49-F238E27FC236}">
                  <a16:creationId xmlns:a16="http://schemas.microsoft.com/office/drawing/2014/main" id="{A71378EB-4CF6-6142-B824-DA7B057405AE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hlinkClick r:id="rId91" action="ppaction://hlinksldjump"/>
              <a:extLst>
                <a:ext uri="{FF2B5EF4-FFF2-40B4-BE49-F238E27FC236}">
                  <a16:creationId xmlns:a16="http://schemas.microsoft.com/office/drawing/2014/main" id="{AA8FC529-78D0-D548-B99A-B0993F0517E0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>
              <a:hlinkClick r:id="rId92" action="ppaction://hlinksldjump"/>
              <a:extLst>
                <a:ext uri="{FF2B5EF4-FFF2-40B4-BE49-F238E27FC236}">
                  <a16:creationId xmlns:a16="http://schemas.microsoft.com/office/drawing/2014/main" id="{D025658A-B363-2D4C-8A2F-E2F95D91872B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Oval 664">
              <a:hlinkClick r:id="rId93" action="ppaction://hlinksldjump"/>
              <a:extLst>
                <a:ext uri="{FF2B5EF4-FFF2-40B4-BE49-F238E27FC236}">
                  <a16:creationId xmlns:a16="http://schemas.microsoft.com/office/drawing/2014/main" id="{987C953C-2134-0B47-8523-5802F3FDABC3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Oval 665">
              <a:hlinkClick r:id="rId94" action="ppaction://hlinksldjump"/>
              <a:extLst>
                <a:ext uri="{FF2B5EF4-FFF2-40B4-BE49-F238E27FC236}">
                  <a16:creationId xmlns:a16="http://schemas.microsoft.com/office/drawing/2014/main" id="{434AB86D-99A4-AB48-B176-32C950959045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>
              <a:hlinkClick r:id="rId95" action="ppaction://hlinksldjump"/>
              <a:extLst>
                <a:ext uri="{FF2B5EF4-FFF2-40B4-BE49-F238E27FC236}">
                  <a16:creationId xmlns:a16="http://schemas.microsoft.com/office/drawing/2014/main" id="{D2C44C89-C206-7247-84F8-421A657E2BD6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Oval 667">
              <a:hlinkClick r:id="rId96" action="ppaction://hlinksldjump"/>
              <a:extLst>
                <a:ext uri="{FF2B5EF4-FFF2-40B4-BE49-F238E27FC236}">
                  <a16:creationId xmlns:a16="http://schemas.microsoft.com/office/drawing/2014/main" id="{C96D0E90-19D6-3740-8BEF-510C724E5F1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Oval 668">
              <a:hlinkClick r:id="rId97" action="ppaction://hlinksldjump"/>
              <a:extLst>
                <a:ext uri="{FF2B5EF4-FFF2-40B4-BE49-F238E27FC236}">
                  <a16:creationId xmlns:a16="http://schemas.microsoft.com/office/drawing/2014/main" id="{896D4912-58A6-B348-8500-1E8ECA8C9FCE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TextBox 669">
              <a:hlinkClick r:id="rId98" action="ppaction://hlinksldjump"/>
              <a:extLst>
                <a:ext uri="{FF2B5EF4-FFF2-40B4-BE49-F238E27FC236}">
                  <a16:creationId xmlns:a16="http://schemas.microsoft.com/office/drawing/2014/main" id="{5E0A10FE-D351-4544-8C91-E97C63D73445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671" name="Oval 670">
              <a:hlinkClick r:id="rId98" action="ppaction://hlinksldjump"/>
              <a:extLst>
                <a:ext uri="{FF2B5EF4-FFF2-40B4-BE49-F238E27FC236}">
                  <a16:creationId xmlns:a16="http://schemas.microsoft.com/office/drawing/2014/main" id="{5DC83451-035D-084A-9FED-BDBD61315644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Oval 671">
              <a:hlinkClick r:id="rId99" action="ppaction://hlinksldjump"/>
              <a:extLst>
                <a:ext uri="{FF2B5EF4-FFF2-40B4-BE49-F238E27FC236}">
                  <a16:creationId xmlns:a16="http://schemas.microsoft.com/office/drawing/2014/main" id="{1757243E-F2BB-C845-A11E-5E55BFB75764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>
              <a:hlinkClick r:id="rId100" action="ppaction://hlinksldjump"/>
              <a:extLst>
                <a:ext uri="{FF2B5EF4-FFF2-40B4-BE49-F238E27FC236}">
                  <a16:creationId xmlns:a16="http://schemas.microsoft.com/office/drawing/2014/main" id="{26C6B376-DED3-9D4F-81E9-AC8ADCE180A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Oval 673">
              <a:hlinkClick r:id="rId101" action="ppaction://hlinksldjump"/>
              <a:extLst>
                <a:ext uri="{FF2B5EF4-FFF2-40B4-BE49-F238E27FC236}">
                  <a16:creationId xmlns:a16="http://schemas.microsoft.com/office/drawing/2014/main" id="{B12EA30D-C7E1-4B41-B5A9-F083C247D369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Oval 674">
              <a:hlinkClick r:id="rId102" action="ppaction://hlinksldjump"/>
              <a:extLst>
                <a:ext uri="{FF2B5EF4-FFF2-40B4-BE49-F238E27FC236}">
                  <a16:creationId xmlns:a16="http://schemas.microsoft.com/office/drawing/2014/main" id="{A2C43542-00EC-5043-B059-039C4DEB4FD4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>
              <a:hlinkClick r:id="rId103" action="ppaction://hlinksldjump"/>
              <a:extLst>
                <a:ext uri="{FF2B5EF4-FFF2-40B4-BE49-F238E27FC236}">
                  <a16:creationId xmlns:a16="http://schemas.microsoft.com/office/drawing/2014/main" id="{6651A70D-0332-C94E-8345-4725F896C59C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Oval 676">
              <a:hlinkClick r:id="rId104" action="ppaction://hlinksldjump"/>
              <a:extLst>
                <a:ext uri="{FF2B5EF4-FFF2-40B4-BE49-F238E27FC236}">
                  <a16:creationId xmlns:a16="http://schemas.microsoft.com/office/drawing/2014/main" id="{87F4AAE4-F8C5-1B4E-8501-F439B024B153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Oval 677">
              <a:hlinkClick r:id="rId105" action="ppaction://hlinksldjump"/>
              <a:extLst>
                <a:ext uri="{FF2B5EF4-FFF2-40B4-BE49-F238E27FC236}">
                  <a16:creationId xmlns:a16="http://schemas.microsoft.com/office/drawing/2014/main" id="{8FD88C84-E1C5-3E4F-971F-B297A006DEA5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Oval 678">
              <a:hlinkClick r:id="rId106" action="ppaction://hlinksldjump"/>
              <a:extLst>
                <a:ext uri="{FF2B5EF4-FFF2-40B4-BE49-F238E27FC236}">
                  <a16:creationId xmlns:a16="http://schemas.microsoft.com/office/drawing/2014/main" id="{8119A805-9E70-2144-8846-A80761137BA9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Oval 679">
              <a:hlinkClick r:id="rId107" action="ppaction://hlinksldjump"/>
              <a:extLst>
                <a:ext uri="{FF2B5EF4-FFF2-40B4-BE49-F238E27FC236}">
                  <a16:creationId xmlns:a16="http://schemas.microsoft.com/office/drawing/2014/main" id="{75802230-4F75-F240-8BE6-E1EEBFC7F989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Oval 680">
              <a:hlinkClick r:id="rId108" action="ppaction://hlinksldjump"/>
              <a:extLst>
                <a:ext uri="{FF2B5EF4-FFF2-40B4-BE49-F238E27FC236}">
                  <a16:creationId xmlns:a16="http://schemas.microsoft.com/office/drawing/2014/main" id="{C228548E-E4C6-404F-8B0B-7F29125BB832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Oval 681">
              <a:hlinkClick r:id="rId109" action="ppaction://hlinksldjump"/>
              <a:extLst>
                <a:ext uri="{FF2B5EF4-FFF2-40B4-BE49-F238E27FC236}">
                  <a16:creationId xmlns:a16="http://schemas.microsoft.com/office/drawing/2014/main" id="{B1DD8943-A6CC-4C4C-8881-65C5B4438A4B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Oval 682">
              <a:hlinkClick r:id="rId110" action="ppaction://hlinksldjump"/>
              <a:extLst>
                <a:ext uri="{FF2B5EF4-FFF2-40B4-BE49-F238E27FC236}">
                  <a16:creationId xmlns:a16="http://schemas.microsoft.com/office/drawing/2014/main" id="{1840CDB6-BF1F-D44D-AB3B-BF11D4F22F15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Oval 683">
              <a:hlinkClick r:id="rId111" action="ppaction://hlinksldjump"/>
              <a:extLst>
                <a:ext uri="{FF2B5EF4-FFF2-40B4-BE49-F238E27FC236}">
                  <a16:creationId xmlns:a16="http://schemas.microsoft.com/office/drawing/2014/main" id="{3B9EF5A9-120D-F841-9C50-27A6816F9DA5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Oval 684">
              <a:hlinkClick r:id="rId112" action="ppaction://hlinksldjump"/>
              <a:extLst>
                <a:ext uri="{FF2B5EF4-FFF2-40B4-BE49-F238E27FC236}">
                  <a16:creationId xmlns:a16="http://schemas.microsoft.com/office/drawing/2014/main" id="{191E9AC0-2A9C-D549-830F-BD1D28C637FD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Oval 685">
              <a:hlinkClick r:id="rId113" action="ppaction://hlinksldjump"/>
              <a:extLst>
                <a:ext uri="{FF2B5EF4-FFF2-40B4-BE49-F238E27FC236}">
                  <a16:creationId xmlns:a16="http://schemas.microsoft.com/office/drawing/2014/main" id="{4449047E-BFB4-0B4C-B4A9-DBD98163E694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Oval 686">
              <a:hlinkClick r:id="rId114" action="ppaction://hlinksldjump"/>
              <a:extLst>
                <a:ext uri="{FF2B5EF4-FFF2-40B4-BE49-F238E27FC236}">
                  <a16:creationId xmlns:a16="http://schemas.microsoft.com/office/drawing/2014/main" id="{D1AA0053-C945-514B-A07C-1B1C819AFCD8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Oval 687">
              <a:hlinkClick r:id="rId115" action="ppaction://hlinksldjump"/>
              <a:extLst>
                <a:ext uri="{FF2B5EF4-FFF2-40B4-BE49-F238E27FC236}">
                  <a16:creationId xmlns:a16="http://schemas.microsoft.com/office/drawing/2014/main" id="{FAA011F6-6816-144F-94E9-A6056F6F55F9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TextBox 688">
              <a:hlinkClick r:id="rId116" action="ppaction://hlinksldjump"/>
              <a:extLst>
                <a:ext uri="{FF2B5EF4-FFF2-40B4-BE49-F238E27FC236}">
                  <a16:creationId xmlns:a16="http://schemas.microsoft.com/office/drawing/2014/main" id="{B153D1A1-AD32-A24D-8445-9C875AFB090A}"/>
                </a:ext>
              </a:extLst>
            </p:cNvPr>
            <p:cNvSpPr txBox="1"/>
            <p:nvPr>
              <p:custDataLst>
                <p:tags r:id="rId50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690" name="Oval 689">
              <a:hlinkClick r:id="rId116" action="ppaction://hlinksldjump"/>
              <a:extLst>
                <a:ext uri="{FF2B5EF4-FFF2-40B4-BE49-F238E27FC236}">
                  <a16:creationId xmlns:a16="http://schemas.microsoft.com/office/drawing/2014/main" id="{8F276414-64D1-0D4F-AC76-F8461E361050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Oval 690">
              <a:hlinkClick r:id="rId117" action="ppaction://hlinksldjump"/>
              <a:extLst>
                <a:ext uri="{FF2B5EF4-FFF2-40B4-BE49-F238E27FC236}">
                  <a16:creationId xmlns:a16="http://schemas.microsoft.com/office/drawing/2014/main" id="{7F38C14B-3A3B-BE4B-A0D4-747336732E69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Oval 691">
              <a:hlinkClick r:id="rId118" action="ppaction://hlinksldjump"/>
              <a:extLst>
                <a:ext uri="{FF2B5EF4-FFF2-40B4-BE49-F238E27FC236}">
                  <a16:creationId xmlns:a16="http://schemas.microsoft.com/office/drawing/2014/main" id="{477B78E4-8B9C-6A4B-B90C-E4EE6F862BB8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Oval 692">
              <a:hlinkClick r:id="rId119" action="ppaction://hlinksldjump"/>
              <a:extLst>
                <a:ext uri="{FF2B5EF4-FFF2-40B4-BE49-F238E27FC236}">
                  <a16:creationId xmlns:a16="http://schemas.microsoft.com/office/drawing/2014/main" id="{D0520C0F-C3FC-F442-9B76-DD6B0F98DB80}"/>
                </a:ext>
              </a:extLst>
            </p:cNvPr>
            <p:cNvSpPr/>
            <p:nvPr>
              <p:custDataLst>
                <p:tags r:id="rId54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261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50481"/>
            <a:ext cx="9692640" cy="103632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And who are you?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19" y="1371600"/>
            <a:ext cx="10058402" cy="2395378"/>
          </a:xfrm>
        </p:spPr>
        <p:txBody>
          <a:bodyPr>
            <a:noAutofit/>
          </a:bodyPr>
          <a:lstStyle/>
          <a:p>
            <a:pPr marL="609585" indent="-609585">
              <a:buFont typeface="+mj-lt"/>
              <a:buAutoNum type="arabicPeriod"/>
            </a:pPr>
            <a:r>
              <a:rPr lang="en-US" sz="2534" dirty="0">
                <a:solidFill>
                  <a:schemeClr val="tx2"/>
                </a:solidFill>
              </a:rPr>
              <a:t>Name</a:t>
            </a:r>
          </a:p>
          <a:p>
            <a:pPr marL="609585" indent="-609585">
              <a:buFont typeface="+mj-lt"/>
              <a:buAutoNum type="arabicPeriod"/>
            </a:pPr>
            <a:r>
              <a:rPr lang="en-US" sz="2534" dirty="0">
                <a:solidFill>
                  <a:schemeClr val="tx2"/>
                </a:solidFill>
              </a:rPr>
              <a:t>Where are you from (state and/or country)?</a:t>
            </a:r>
          </a:p>
          <a:p>
            <a:pPr marL="609585" indent="-609585">
              <a:buFont typeface="+mj-lt"/>
              <a:buAutoNum type="arabicPeriod"/>
            </a:pPr>
            <a:r>
              <a:rPr lang="en-US" sz="2534" dirty="0">
                <a:solidFill>
                  <a:schemeClr val="tx2"/>
                </a:solidFill>
              </a:rPr>
              <a:t>Department/Degree (e.g. MS GIS)</a:t>
            </a:r>
          </a:p>
          <a:p>
            <a:pPr marL="609585" indent="-609585">
              <a:buFont typeface="+mj-lt"/>
              <a:buAutoNum type="arabicPeriod"/>
            </a:pPr>
            <a:r>
              <a:rPr lang="en-US" sz="2534" dirty="0">
                <a:solidFill>
                  <a:schemeClr val="tx2"/>
                </a:solidFill>
              </a:rPr>
              <a:t>Research Interests</a:t>
            </a:r>
          </a:p>
          <a:p>
            <a:pPr marL="609585" indent="-609585">
              <a:buFont typeface="+mj-lt"/>
              <a:buAutoNum type="arabicPeriod"/>
            </a:pPr>
            <a:r>
              <a:rPr lang="en-US" sz="2534" dirty="0">
                <a:solidFill>
                  <a:schemeClr val="tx2"/>
                </a:solidFill>
              </a:rPr>
              <a:t>Motivation for taking this course (what do you want to learn?)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562600"/>
            <a:ext cx="31117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tx2"/>
                </a:solidFill>
              </a:rPr>
              <a:t>~1 minute each!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47C26AD-7BBE-5A48-A4D0-09D5AC35C12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55" action="ppaction://hlinksldjump"/>
              <a:extLst>
                <a:ext uri="{FF2B5EF4-FFF2-40B4-BE49-F238E27FC236}">
                  <a16:creationId xmlns:a16="http://schemas.microsoft.com/office/drawing/2014/main" id="{4C76D046-BA31-5245-B475-D07DC6D60DFE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55" action="ppaction://hlinksldjump"/>
              <a:extLst>
                <a:ext uri="{FF2B5EF4-FFF2-40B4-BE49-F238E27FC236}">
                  <a16:creationId xmlns:a16="http://schemas.microsoft.com/office/drawing/2014/main" id="{A97A2F3F-88D3-494F-803B-238AAFF1DBE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6" action="ppaction://hlinksldjump"/>
              <a:extLst>
                <a:ext uri="{FF2B5EF4-FFF2-40B4-BE49-F238E27FC236}">
                  <a16:creationId xmlns:a16="http://schemas.microsoft.com/office/drawing/2014/main" id="{576D7FC2-8F77-5A49-97CA-8BDD196588EE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7" action="ppaction://hlinksldjump"/>
              <a:extLst>
                <a:ext uri="{FF2B5EF4-FFF2-40B4-BE49-F238E27FC236}">
                  <a16:creationId xmlns:a16="http://schemas.microsoft.com/office/drawing/2014/main" id="{2D3EE1C0-DE4A-F247-8DB9-C3C08DFB244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8" action="ppaction://hlinksldjump"/>
              <a:extLst>
                <a:ext uri="{FF2B5EF4-FFF2-40B4-BE49-F238E27FC236}">
                  <a16:creationId xmlns:a16="http://schemas.microsoft.com/office/drawing/2014/main" id="{BEF4B9AF-6E69-9043-9913-24D22C3CADE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59" action="ppaction://hlinksldjump"/>
              <a:extLst>
                <a:ext uri="{FF2B5EF4-FFF2-40B4-BE49-F238E27FC236}">
                  <a16:creationId xmlns:a16="http://schemas.microsoft.com/office/drawing/2014/main" id="{0F935CC2-3BC2-7248-BF68-C9E5FF49A43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0" action="ppaction://hlinksldjump"/>
              <a:extLst>
                <a:ext uri="{FF2B5EF4-FFF2-40B4-BE49-F238E27FC236}">
                  <a16:creationId xmlns:a16="http://schemas.microsoft.com/office/drawing/2014/main" id="{AB3B748C-F0B0-1243-8458-1D500D0ED23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1" action="ppaction://hlinksldjump"/>
              <a:extLst>
                <a:ext uri="{FF2B5EF4-FFF2-40B4-BE49-F238E27FC236}">
                  <a16:creationId xmlns:a16="http://schemas.microsoft.com/office/drawing/2014/main" id="{6DE6AA9D-C03D-8B4A-9B8D-CBAA87730E30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2" action="ppaction://hlinksldjump"/>
              <a:extLst>
                <a:ext uri="{FF2B5EF4-FFF2-40B4-BE49-F238E27FC236}">
                  <a16:creationId xmlns:a16="http://schemas.microsoft.com/office/drawing/2014/main" id="{43CD7127-2CB5-654B-B836-DFAC548A4E0A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3" action="ppaction://hlinksldjump"/>
              <a:extLst>
                <a:ext uri="{FF2B5EF4-FFF2-40B4-BE49-F238E27FC236}">
                  <a16:creationId xmlns:a16="http://schemas.microsoft.com/office/drawing/2014/main" id="{20883862-C764-1943-A85B-DC3795F4564A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4" action="ppaction://hlinksldjump"/>
              <a:extLst>
                <a:ext uri="{FF2B5EF4-FFF2-40B4-BE49-F238E27FC236}">
                  <a16:creationId xmlns:a16="http://schemas.microsoft.com/office/drawing/2014/main" id="{F3AB6AAF-367E-9A49-9CBE-825EE6C05FE0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5" action="ppaction://hlinksldjump"/>
              <a:extLst>
                <a:ext uri="{FF2B5EF4-FFF2-40B4-BE49-F238E27FC236}">
                  <a16:creationId xmlns:a16="http://schemas.microsoft.com/office/drawing/2014/main" id="{7476B238-6B1C-9C4C-B68E-66BC1F5C336A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6" action="ppaction://hlinksldjump"/>
              <a:extLst>
                <a:ext uri="{FF2B5EF4-FFF2-40B4-BE49-F238E27FC236}">
                  <a16:creationId xmlns:a16="http://schemas.microsoft.com/office/drawing/2014/main" id="{799A39BE-EDE1-FC45-AF4B-75732D476143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7" action="ppaction://hlinksldjump"/>
              <a:extLst>
                <a:ext uri="{FF2B5EF4-FFF2-40B4-BE49-F238E27FC236}">
                  <a16:creationId xmlns:a16="http://schemas.microsoft.com/office/drawing/2014/main" id="{65256091-6842-024A-99BB-D0F358261A2F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8" action="ppaction://hlinksldjump"/>
              <a:extLst>
                <a:ext uri="{FF2B5EF4-FFF2-40B4-BE49-F238E27FC236}">
                  <a16:creationId xmlns:a16="http://schemas.microsoft.com/office/drawing/2014/main" id="{937ECC92-B1A6-414E-8650-56CD9F91063D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69" action="ppaction://hlinksldjump"/>
              <a:extLst>
                <a:ext uri="{FF2B5EF4-FFF2-40B4-BE49-F238E27FC236}">
                  <a16:creationId xmlns:a16="http://schemas.microsoft.com/office/drawing/2014/main" id="{D61EC4F5-0567-1440-A5D9-D0F557DE92FF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0D2E98A2-AFE6-974D-B886-9BD54D978194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4" name="Oval 73">
              <a:hlinkClick r:id="rId70" action="ppaction://hlinksldjump"/>
              <a:extLst>
                <a:ext uri="{FF2B5EF4-FFF2-40B4-BE49-F238E27FC236}">
                  <a16:creationId xmlns:a16="http://schemas.microsoft.com/office/drawing/2014/main" id="{58925AC1-1266-3240-AF10-E519D9C48964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1" action="ppaction://hlinksldjump"/>
              <a:extLst>
                <a:ext uri="{FF2B5EF4-FFF2-40B4-BE49-F238E27FC236}">
                  <a16:creationId xmlns:a16="http://schemas.microsoft.com/office/drawing/2014/main" id="{4C2C2F76-6198-204E-BB52-4B4F33DA3024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2" action="ppaction://hlinksldjump"/>
              <a:extLst>
                <a:ext uri="{FF2B5EF4-FFF2-40B4-BE49-F238E27FC236}">
                  <a16:creationId xmlns:a16="http://schemas.microsoft.com/office/drawing/2014/main" id="{42B67BAE-2E57-8C44-887E-CA50344E8DA7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3" action="ppaction://hlinksldjump"/>
              <a:extLst>
                <a:ext uri="{FF2B5EF4-FFF2-40B4-BE49-F238E27FC236}">
                  <a16:creationId xmlns:a16="http://schemas.microsoft.com/office/drawing/2014/main" id="{D8CB9A72-8B50-334D-80EE-2F62C5BEFC72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4" action="ppaction://hlinksldjump"/>
              <a:extLst>
                <a:ext uri="{FF2B5EF4-FFF2-40B4-BE49-F238E27FC236}">
                  <a16:creationId xmlns:a16="http://schemas.microsoft.com/office/drawing/2014/main" id="{8367AD41-DBFE-CF47-AD2F-F84A3DA88F1C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5" action="ppaction://hlinksldjump"/>
              <a:extLst>
                <a:ext uri="{FF2B5EF4-FFF2-40B4-BE49-F238E27FC236}">
                  <a16:creationId xmlns:a16="http://schemas.microsoft.com/office/drawing/2014/main" id="{4EA651EF-BC17-DF4F-BC3C-BB96E7A6C21C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6" action="ppaction://hlinksldjump"/>
              <a:extLst>
                <a:ext uri="{FF2B5EF4-FFF2-40B4-BE49-F238E27FC236}">
                  <a16:creationId xmlns:a16="http://schemas.microsoft.com/office/drawing/2014/main" id="{CB135F31-E16E-384C-ADFE-A8623C391183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7" action="ppaction://hlinksldjump"/>
              <a:extLst>
                <a:ext uri="{FF2B5EF4-FFF2-40B4-BE49-F238E27FC236}">
                  <a16:creationId xmlns:a16="http://schemas.microsoft.com/office/drawing/2014/main" id="{5682F4DB-747E-2C4A-8420-4DA6B4D597EE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8" action="ppaction://hlinksldjump"/>
              <a:extLst>
                <a:ext uri="{FF2B5EF4-FFF2-40B4-BE49-F238E27FC236}">
                  <a16:creationId xmlns:a16="http://schemas.microsoft.com/office/drawing/2014/main" id="{B72900A3-4704-0B42-BA26-A8F827B70E11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79" action="ppaction://hlinksldjump"/>
              <a:extLst>
                <a:ext uri="{FF2B5EF4-FFF2-40B4-BE49-F238E27FC236}">
                  <a16:creationId xmlns:a16="http://schemas.microsoft.com/office/drawing/2014/main" id="{DF15C310-0D82-B548-B5C1-AFA22050DDB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0" action="ppaction://hlinksldjump"/>
              <a:extLst>
                <a:ext uri="{FF2B5EF4-FFF2-40B4-BE49-F238E27FC236}">
                  <a16:creationId xmlns:a16="http://schemas.microsoft.com/office/drawing/2014/main" id="{6B50F8E8-BDA1-6948-B37A-7671929EE3D4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23854ACB-B916-F443-9C2C-324CEFC9C576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6" name="Oval 85">
              <a:hlinkClick r:id="rId81" action="ppaction://hlinksldjump"/>
              <a:extLst>
                <a:ext uri="{FF2B5EF4-FFF2-40B4-BE49-F238E27FC236}">
                  <a16:creationId xmlns:a16="http://schemas.microsoft.com/office/drawing/2014/main" id="{98BCCD96-8A80-F643-A400-0865095C7512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2" action="ppaction://hlinksldjump"/>
              <a:extLst>
                <a:ext uri="{FF2B5EF4-FFF2-40B4-BE49-F238E27FC236}">
                  <a16:creationId xmlns:a16="http://schemas.microsoft.com/office/drawing/2014/main" id="{7F311311-3E9E-774D-A3D0-D2307596B83E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3" action="ppaction://hlinksldjump"/>
              <a:extLst>
                <a:ext uri="{FF2B5EF4-FFF2-40B4-BE49-F238E27FC236}">
                  <a16:creationId xmlns:a16="http://schemas.microsoft.com/office/drawing/2014/main" id="{3E999543-C68D-E84A-95FA-3B2865D67386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4" action="ppaction://hlinksldjump"/>
              <a:extLst>
                <a:ext uri="{FF2B5EF4-FFF2-40B4-BE49-F238E27FC236}">
                  <a16:creationId xmlns:a16="http://schemas.microsoft.com/office/drawing/2014/main" id="{1E7DC78F-C71E-E143-A69D-905D827D37C3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5" action="ppaction://hlinksldjump"/>
              <a:extLst>
                <a:ext uri="{FF2B5EF4-FFF2-40B4-BE49-F238E27FC236}">
                  <a16:creationId xmlns:a16="http://schemas.microsoft.com/office/drawing/2014/main" id="{1361C84C-9367-694A-B648-CD4C33C98F01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6" action="ppaction://hlinksldjump"/>
              <a:extLst>
                <a:ext uri="{FF2B5EF4-FFF2-40B4-BE49-F238E27FC236}">
                  <a16:creationId xmlns:a16="http://schemas.microsoft.com/office/drawing/2014/main" id="{D52B0D42-770B-934B-A853-AAD303658173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7" action="ppaction://hlinksldjump"/>
              <a:extLst>
                <a:ext uri="{FF2B5EF4-FFF2-40B4-BE49-F238E27FC236}">
                  <a16:creationId xmlns:a16="http://schemas.microsoft.com/office/drawing/2014/main" id="{85EC1648-9000-F74C-B43F-288BE4BC26B4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8" action="ppaction://hlinksldjump"/>
              <a:extLst>
                <a:ext uri="{FF2B5EF4-FFF2-40B4-BE49-F238E27FC236}">
                  <a16:creationId xmlns:a16="http://schemas.microsoft.com/office/drawing/2014/main" id="{D1093964-E55B-6240-BEE5-5E1D0D48E495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89" action="ppaction://hlinksldjump"/>
              <a:extLst>
                <a:ext uri="{FF2B5EF4-FFF2-40B4-BE49-F238E27FC236}">
                  <a16:creationId xmlns:a16="http://schemas.microsoft.com/office/drawing/2014/main" id="{82453E00-1BFB-3545-8399-B57EA6587739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0" action="ppaction://hlinksldjump"/>
              <a:extLst>
                <a:ext uri="{FF2B5EF4-FFF2-40B4-BE49-F238E27FC236}">
                  <a16:creationId xmlns:a16="http://schemas.microsoft.com/office/drawing/2014/main" id="{252F49BE-94D9-F14F-B67E-9B27E79E2184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1" action="ppaction://hlinksldjump"/>
              <a:extLst>
                <a:ext uri="{FF2B5EF4-FFF2-40B4-BE49-F238E27FC236}">
                  <a16:creationId xmlns:a16="http://schemas.microsoft.com/office/drawing/2014/main" id="{78FA62B9-DA87-B04D-9FE3-43D253FB71D3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2" action="ppaction://hlinksldjump"/>
              <a:extLst>
                <a:ext uri="{FF2B5EF4-FFF2-40B4-BE49-F238E27FC236}">
                  <a16:creationId xmlns:a16="http://schemas.microsoft.com/office/drawing/2014/main" id="{B1DF69A6-9BE3-B948-988F-B9920BCDFADE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3" action="ppaction://hlinksldjump"/>
              <a:extLst>
                <a:ext uri="{FF2B5EF4-FFF2-40B4-BE49-F238E27FC236}">
                  <a16:creationId xmlns:a16="http://schemas.microsoft.com/office/drawing/2014/main" id="{5A6FF078-4C6F-C24A-B859-593836099022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4" action="ppaction://hlinksldjump"/>
              <a:extLst>
                <a:ext uri="{FF2B5EF4-FFF2-40B4-BE49-F238E27FC236}">
                  <a16:creationId xmlns:a16="http://schemas.microsoft.com/office/drawing/2014/main" id="{3FC5D014-4FD4-CC4B-9BA6-04B583FCB79C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5" action="ppaction://hlinksldjump"/>
              <a:extLst>
                <a:ext uri="{FF2B5EF4-FFF2-40B4-BE49-F238E27FC236}">
                  <a16:creationId xmlns:a16="http://schemas.microsoft.com/office/drawing/2014/main" id="{02B7CF13-2537-6049-99E1-5DCDB6425C8E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6" action="ppaction://hlinksldjump"/>
              <a:extLst>
                <a:ext uri="{FF2B5EF4-FFF2-40B4-BE49-F238E27FC236}">
                  <a16:creationId xmlns:a16="http://schemas.microsoft.com/office/drawing/2014/main" id="{2D2D187C-6710-2148-B5CC-4F222043EC65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7" action="ppaction://hlinksldjump"/>
              <a:extLst>
                <a:ext uri="{FF2B5EF4-FFF2-40B4-BE49-F238E27FC236}">
                  <a16:creationId xmlns:a16="http://schemas.microsoft.com/office/drawing/2014/main" id="{EB30A7D4-AF3E-1447-884F-BE60F9E5AD0F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8" action="ppaction://hlinksldjump"/>
              <a:extLst>
                <a:ext uri="{FF2B5EF4-FFF2-40B4-BE49-F238E27FC236}">
                  <a16:creationId xmlns:a16="http://schemas.microsoft.com/office/drawing/2014/main" id="{C27E3F90-AAA0-744E-8A38-2A2184929689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3B351E2F-C68E-2D44-BAE1-1D30CE927D57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5" name="Oval 104">
              <a:hlinkClick r:id="rId99" action="ppaction://hlinksldjump"/>
              <a:extLst>
                <a:ext uri="{FF2B5EF4-FFF2-40B4-BE49-F238E27FC236}">
                  <a16:creationId xmlns:a16="http://schemas.microsoft.com/office/drawing/2014/main" id="{93A9853A-6F9A-BB4C-8B24-3C3E35678ABE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0" action="ppaction://hlinksldjump"/>
              <a:extLst>
                <a:ext uri="{FF2B5EF4-FFF2-40B4-BE49-F238E27FC236}">
                  <a16:creationId xmlns:a16="http://schemas.microsoft.com/office/drawing/2014/main" id="{3E0D3742-F5B3-9C47-9023-7C4FB238C0AA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1" action="ppaction://hlinksldjump"/>
              <a:extLst>
                <a:ext uri="{FF2B5EF4-FFF2-40B4-BE49-F238E27FC236}">
                  <a16:creationId xmlns:a16="http://schemas.microsoft.com/office/drawing/2014/main" id="{218E10E6-F053-8048-A8C9-5342546B5658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2" action="ppaction://hlinksldjump"/>
              <a:extLst>
                <a:ext uri="{FF2B5EF4-FFF2-40B4-BE49-F238E27FC236}">
                  <a16:creationId xmlns:a16="http://schemas.microsoft.com/office/drawing/2014/main" id="{DAA359EC-FE51-3246-B05D-10FC240E4A6B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75951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Before next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53212" indent="-553212">
              <a:buFont typeface="+mj-lt"/>
              <a:buAutoNum type="arabicPeriod"/>
            </a:pPr>
            <a:r>
              <a:rPr lang="en-US" sz="3388" dirty="0"/>
              <a:t>Explore </a:t>
            </a:r>
            <a:r>
              <a:rPr lang="en-US" sz="3388" dirty="0">
                <a:hlinkClick r:id="rId55" action="ppaction://hlinkfile"/>
              </a:rPr>
              <a:t>adamwilson.us/SpatialDataScience</a:t>
            </a:r>
            <a:r>
              <a:rPr lang="en-US" sz="3388" dirty="0"/>
              <a:t> </a:t>
            </a:r>
          </a:p>
          <a:p>
            <a:pPr marL="553212" indent="-553212">
              <a:buFont typeface="+mj-lt"/>
              <a:buAutoNum type="arabicPeriod"/>
            </a:pPr>
            <a:r>
              <a:rPr lang="en-US" sz="3388" dirty="0"/>
              <a:t>Install </a:t>
            </a:r>
            <a:r>
              <a:rPr lang="en-US" sz="3388" dirty="0" err="1"/>
              <a:t>RStudio</a:t>
            </a:r>
            <a:r>
              <a:rPr lang="en-US" sz="3388" dirty="0"/>
              <a:t> on your laptop from </a:t>
            </a:r>
            <a:r>
              <a:rPr lang="en-US" sz="3388" dirty="0">
                <a:hlinkClick r:id="rId56"/>
              </a:rPr>
              <a:t>https://www.rstudio.com</a:t>
            </a:r>
            <a:r>
              <a:rPr lang="en-US" sz="3388" dirty="0"/>
              <a:t> </a:t>
            </a:r>
          </a:p>
          <a:p>
            <a:pPr marL="553212" indent="-553212">
              <a:buFont typeface="+mj-lt"/>
              <a:buAutoNum type="arabicPeriod"/>
            </a:pPr>
            <a:r>
              <a:rPr lang="en-US" sz="3388" dirty="0"/>
              <a:t>Read and work through the first two chapters of </a:t>
            </a:r>
            <a:r>
              <a:rPr lang="en-US" sz="3388" i="1" dirty="0"/>
              <a:t>R For Data Science</a:t>
            </a:r>
            <a:r>
              <a:rPr lang="en-US" sz="3388" dirty="0"/>
              <a:t> (link on website)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C279A657-677A-A94A-A89B-715FE2CD047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57" action="ppaction://hlinksldjump"/>
              <a:extLst>
                <a:ext uri="{FF2B5EF4-FFF2-40B4-BE49-F238E27FC236}">
                  <a16:creationId xmlns:a16="http://schemas.microsoft.com/office/drawing/2014/main" id="{4AC30265-F1A9-074E-92D9-151D9C70F39F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57" action="ppaction://hlinksldjump"/>
              <a:extLst>
                <a:ext uri="{FF2B5EF4-FFF2-40B4-BE49-F238E27FC236}">
                  <a16:creationId xmlns:a16="http://schemas.microsoft.com/office/drawing/2014/main" id="{FC06D270-1EB9-4249-88BB-08849715EF1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8" action="ppaction://hlinksldjump"/>
              <a:extLst>
                <a:ext uri="{FF2B5EF4-FFF2-40B4-BE49-F238E27FC236}">
                  <a16:creationId xmlns:a16="http://schemas.microsoft.com/office/drawing/2014/main" id="{2C577A16-CAB5-8C4F-B1C8-CD24E72745F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9" action="ppaction://hlinksldjump"/>
              <a:extLst>
                <a:ext uri="{FF2B5EF4-FFF2-40B4-BE49-F238E27FC236}">
                  <a16:creationId xmlns:a16="http://schemas.microsoft.com/office/drawing/2014/main" id="{73B7CA10-8677-D241-9C73-E513356EB718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0" action="ppaction://hlinksldjump"/>
              <a:extLst>
                <a:ext uri="{FF2B5EF4-FFF2-40B4-BE49-F238E27FC236}">
                  <a16:creationId xmlns:a16="http://schemas.microsoft.com/office/drawing/2014/main" id="{7FA14934-A07D-9443-8BB7-C2FD1D3A6C4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1" action="ppaction://hlinksldjump"/>
              <a:extLst>
                <a:ext uri="{FF2B5EF4-FFF2-40B4-BE49-F238E27FC236}">
                  <a16:creationId xmlns:a16="http://schemas.microsoft.com/office/drawing/2014/main" id="{BD49D374-1080-8D45-86F8-DE6964F28F8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2" action="ppaction://hlinksldjump"/>
              <a:extLst>
                <a:ext uri="{FF2B5EF4-FFF2-40B4-BE49-F238E27FC236}">
                  <a16:creationId xmlns:a16="http://schemas.microsoft.com/office/drawing/2014/main" id="{C5A7EB5E-8B91-7043-B332-0E70463FFEB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3" action="ppaction://hlinksldjump"/>
              <a:extLst>
                <a:ext uri="{FF2B5EF4-FFF2-40B4-BE49-F238E27FC236}">
                  <a16:creationId xmlns:a16="http://schemas.microsoft.com/office/drawing/2014/main" id="{4B5D22D7-574B-AB42-B61E-DB2F4E1A2D72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4" action="ppaction://hlinksldjump"/>
              <a:extLst>
                <a:ext uri="{FF2B5EF4-FFF2-40B4-BE49-F238E27FC236}">
                  <a16:creationId xmlns:a16="http://schemas.microsoft.com/office/drawing/2014/main" id="{DA0D6A25-494D-C249-98F2-66D00D7E53F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5" action="ppaction://hlinksldjump"/>
              <a:extLst>
                <a:ext uri="{FF2B5EF4-FFF2-40B4-BE49-F238E27FC236}">
                  <a16:creationId xmlns:a16="http://schemas.microsoft.com/office/drawing/2014/main" id="{A54BC846-CB33-B746-8BFE-A4025A082147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6" action="ppaction://hlinksldjump"/>
              <a:extLst>
                <a:ext uri="{FF2B5EF4-FFF2-40B4-BE49-F238E27FC236}">
                  <a16:creationId xmlns:a16="http://schemas.microsoft.com/office/drawing/2014/main" id="{D4A9FC36-C777-F943-B752-DB0C6A4293E8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7" action="ppaction://hlinksldjump"/>
              <a:extLst>
                <a:ext uri="{FF2B5EF4-FFF2-40B4-BE49-F238E27FC236}">
                  <a16:creationId xmlns:a16="http://schemas.microsoft.com/office/drawing/2014/main" id="{DCCC0DBC-67F1-EA43-B565-6960EE03721C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8" action="ppaction://hlinksldjump"/>
              <a:extLst>
                <a:ext uri="{FF2B5EF4-FFF2-40B4-BE49-F238E27FC236}">
                  <a16:creationId xmlns:a16="http://schemas.microsoft.com/office/drawing/2014/main" id="{B3D16D56-903D-AD4C-82A8-0DEF3EB5C449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9" action="ppaction://hlinksldjump"/>
              <a:extLst>
                <a:ext uri="{FF2B5EF4-FFF2-40B4-BE49-F238E27FC236}">
                  <a16:creationId xmlns:a16="http://schemas.microsoft.com/office/drawing/2014/main" id="{A5E17B51-F15D-AD46-B6E9-5EA56DB26E1E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70" action="ppaction://hlinksldjump"/>
              <a:extLst>
                <a:ext uri="{FF2B5EF4-FFF2-40B4-BE49-F238E27FC236}">
                  <a16:creationId xmlns:a16="http://schemas.microsoft.com/office/drawing/2014/main" id="{E102340F-CA58-704A-8294-E0E0C45B45A0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71" action="ppaction://hlinksldjump"/>
              <a:extLst>
                <a:ext uri="{FF2B5EF4-FFF2-40B4-BE49-F238E27FC236}">
                  <a16:creationId xmlns:a16="http://schemas.microsoft.com/office/drawing/2014/main" id="{63DF0B46-B98E-3F49-85AB-DBD579087C39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hlinkClick r:id="rId72" action="ppaction://hlinksldjump"/>
              <a:extLst>
                <a:ext uri="{FF2B5EF4-FFF2-40B4-BE49-F238E27FC236}">
                  <a16:creationId xmlns:a16="http://schemas.microsoft.com/office/drawing/2014/main" id="{FECAEEEF-205F-6149-9865-801E2E216ED5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3" name="Oval 72">
              <a:hlinkClick r:id="rId72" action="ppaction://hlinksldjump"/>
              <a:extLst>
                <a:ext uri="{FF2B5EF4-FFF2-40B4-BE49-F238E27FC236}">
                  <a16:creationId xmlns:a16="http://schemas.microsoft.com/office/drawing/2014/main" id="{D68F3365-4D19-6649-974C-EBB12434E3C8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3" action="ppaction://hlinksldjump"/>
              <a:extLst>
                <a:ext uri="{FF2B5EF4-FFF2-40B4-BE49-F238E27FC236}">
                  <a16:creationId xmlns:a16="http://schemas.microsoft.com/office/drawing/2014/main" id="{9664B48A-0D79-EF4C-8449-F640E14316B1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4" action="ppaction://hlinksldjump"/>
              <a:extLst>
                <a:ext uri="{FF2B5EF4-FFF2-40B4-BE49-F238E27FC236}">
                  <a16:creationId xmlns:a16="http://schemas.microsoft.com/office/drawing/2014/main" id="{5798BDC6-4D23-7545-A91F-A8B38F291935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5" action="ppaction://hlinksldjump"/>
              <a:extLst>
                <a:ext uri="{FF2B5EF4-FFF2-40B4-BE49-F238E27FC236}">
                  <a16:creationId xmlns:a16="http://schemas.microsoft.com/office/drawing/2014/main" id="{4D6C54F8-41A6-984C-87A7-CD47B09F4223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6" action="ppaction://hlinksldjump"/>
              <a:extLst>
                <a:ext uri="{FF2B5EF4-FFF2-40B4-BE49-F238E27FC236}">
                  <a16:creationId xmlns:a16="http://schemas.microsoft.com/office/drawing/2014/main" id="{8ED194F5-4E67-3D40-86F1-6D85E55766A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7" action="ppaction://hlinksldjump"/>
              <a:extLst>
                <a:ext uri="{FF2B5EF4-FFF2-40B4-BE49-F238E27FC236}">
                  <a16:creationId xmlns:a16="http://schemas.microsoft.com/office/drawing/2014/main" id="{829DCD47-0A7C-AB42-AA7A-DCBA82BA1013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8" action="ppaction://hlinksldjump"/>
              <a:extLst>
                <a:ext uri="{FF2B5EF4-FFF2-40B4-BE49-F238E27FC236}">
                  <a16:creationId xmlns:a16="http://schemas.microsoft.com/office/drawing/2014/main" id="{66E32024-D8BD-704D-870A-F9B9E621AD1B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9" action="ppaction://hlinksldjump"/>
              <a:extLst>
                <a:ext uri="{FF2B5EF4-FFF2-40B4-BE49-F238E27FC236}">
                  <a16:creationId xmlns:a16="http://schemas.microsoft.com/office/drawing/2014/main" id="{18990F0D-AE96-8240-9BB5-222DFB098AF8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80" action="ppaction://hlinksldjump"/>
              <a:extLst>
                <a:ext uri="{FF2B5EF4-FFF2-40B4-BE49-F238E27FC236}">
                  <a16:creationId xmlns:a16="http://schemas.microsoft.com/office/drawing/2014/main" id="{F3B57DE6-E10B-3748-8494-E9639D268B98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81" action="ppaction://hlinksldjump"/>
              <a:extLst>
                <a:ext uri="{FF2B5EF4-FFF2-40B4-BE49-F238E27FC236}">
                  <a16:creationId xmlns:a16="http://schemas.microsoft.com/office/drawing/2014/main" id="{18C5EA25-62CD-3344-8C28-F1EF666E59B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2" action="ppaction://hlinksldjump"/>
              <a:extLst>
                <a:ext uri="{FF2B5EF4-FFF2-40B4-BE49-F238E27FC236}">
                  <a16:creationId xmlns:a16="http://schemas.microsoft.com/office/drawing/2014/main" id="{F33FEFC8-17B7-0D4F-BC3D-716FD13F4932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hlinkClick r:id="rId83" action="ppaction://hlinksldjump"/>
              <a:extLst>
                <a:ext uri="{FF2B5EF4-FFF2-40B4-BE49-F238E27FC236}">
                  <a16:creationId xmlns:a16="http://schemas.microsoft.com/office/drawing/2014/main" id="{AC217B08-4405-1145-84C8-D0408ADAC548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5" name="Oval 84">
              <a:hlinkClick r:id="rId83" action="ppaction://hlinksldjump"/>
              <a:extLst>
                <a:ext uri="{FF2B5EF4-FFF2-40B4-BE49-F238E27FC236}">
                  <a16:creationId xmlns:a16="http://schemas.microsoft.com/office/drawing/2014/main" id="{50112193-04A8-664C-8E19-A7A1E349FD7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4" action="ppaction://hlinksldjump"/>
              <a:extLst>
                <a:ext uri="{FF2B5EF4-FFF2-40B4-BE49-F238E27FC236}">
                  <a16:creationId xmlns:a16="http://schemas.microsoft.com/office/drawing/2014/main" id="{D71B2A04-8BFA-8E4D-BEE7-5B5E1E755E3B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5" action="ppaction://hlinksldjump"/>
              <a:extLst>
                <a:ext uri="{FF2B5EF4-FFF2-40B4-BE49-F238E27FC236}">
                  <a16:creationId xmlns:a16="http://schemas.microsoft.com/office/drawing/2014/main" id="{B1A710D7-0CFC-5145-BF40-7DB1FD5C89DB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6" action="ppaction://hlinksldjump"/>
              <a:extLst>
                <a:ext uri="{FF2B5EF4-FFF2-40B4-BE49-F238E27FC236}">
                  <a16:creationId xmlns:a16="http://schemas.microsoft.com/office/drawing/2014/main" id="{18D5118F-F264-CE47-80B8-1CD65BFA1B72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7" action="ppaction://hlinksldjump"/>
              <a:extLst>
                <a:ext uri="{FF2B5EF4-FFF2-40B4-BE49-F238E27FC236}">
                  <a16:creationId xmlns:a16="http://schemas.microsoft.com/office/drawing/2014/main" id="{A58140CF-2B37-A345-915F-58DAF6E42481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8" action="ppaction://hlinksldjump"/>
              <a:extLst>
                <a:ext uri="{FF2B5EF4-FFF2-40B4-BE49-F238E27FC236}">
                  <a16:creationId xmlns:a16="http://schemas.microsoft.com/office/drawing/2014/main" id="{9E243440-EF96-0649-AFA5-2A3F720F8253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9" action="ppaction://hlinksldjump"/>
              <a:extLst>
                <a:ext uri="{FF2B5EF4-FFF2-40B4-BE49-F238E27FC236}">
                  <a16:creationId xmlns:a16="http://schemas.microsoft.com/office/drawing/2014/main" id="{52D84598-8DC5-8146-A85B-DAA0A0B072F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90" action="ppaction://hlinksldjump"/>
              <a:extLst>
                <a:ext uri="{FF2B5EF4-FFF2-40B4-BE49-F238E27FC236}">
                  <a16:creationId xmlns:a16="http://schemas.microsoft.com/office/drawing/2014/main" id="{96371C9A-3567-7A42-B85A-0D07DD8363E6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91" action="ppaction://hlinksldjump"/>
              <a:extLst>
                <a:ext uri="{FF2B5EF4-FFF2-40B4-BE49-F238E27FC236}">
                  <a16:creationId xmlns:a16="http://schemas.microsoft.com/office/drawing/2014/main" id="{44D0DFB0-21FF-6941-B234-8E01277D23CD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2" action="ppaction://hlinksldjump"/>
              <a:extLst>
                <a:ext uri="{FF2B5EF4-FFF2-40B4-BE49-F238E27FC236}">
                  <a16:creationId xmlns:a16="http://schemas.microsoft.com/office/drawing/2014/main" id="{CEDDE937-5E10-DA4F-B980-1E2F04C94B7C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3" action="ppaction://hlinksldjump"/>
              <a:extLst>
                <a:ext uri="{FF2B5EF4-FFF2-40B4-BE49-F238E27FC236}">
                  <a16:creationId xmlns:a16="http://schemas.microsoft.com/office/drawing/2014/main" id="{2D13F3AB-A98B-1041-961D-85021180C89A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4" action="ppaction://hlinksldjump"/>
              <a:extLst>
                <a:ext uri="{FF2B5EF4-FFF2-40B4-BE49-F238E27FC236}">
                  <a16:creationId xmlns:a16="http://schemas.microsoft.com/office/drawing/2014/main" id="{5C7A6358-0086-3C4E-ACCD-E8C1AEBE314A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5" action="ppaction://hlinksldjump"/>
              <a:extLst>
                <a:ext uri="{FF2B5EF4-FFF2-40B4-BE49-F238E27FC236}">
                  <a16:creationId xmlns:a16="http://schemas.microsoft.com/office/drawing/2014/main" id="{91F7DAC3-1E39-A742-9C21-3C78D3CB8B7B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6" action="ppaction://hlinksldjump"/>
              <a:extLst>
                <a:ext uri="{FF2B5EF4-FFF2-40B4-BE49-F238E27FC236}">
                  <a16:creationId xmlns:a16="http://schemas.microsoft.com/office/drawing/2014/main" id="{F181DDD0-3711-3345-BE36-7D1140B835E2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7" action="ppaction://hlinksldjump"/>
              <a:extLst>
                <a:ext uri="{FF2B5EF4-FFF2-40B4-BE49-F238E27FC236}">
                  <a16:creationId xmlns:a16="http://schemas.microsoft.com/office/drawing/2014/main" id="{EF996BBF-8285-4E47-A787-8309271ACEFB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8" action="ppaction://hlinksldjump"/>
              <a:extLst>
                <a:ext uri="{FF2B5EF4-FFF2-40B4-BE49-F238E27FC236}">
                  <a16:creationId xmlns:a16="http://schemas.microsoft.com/office/drawing/2014/main" id="{78D21A67-1DB2-1F45-B8FC-3A4AA39C1FB4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9" action="ppaction://hlinksldjump"/>
              <a:extLst>
                <a:ext uri="{FF2B5EF4-FFF2-40B4-BE49-F238E27FC236}">
                  <a16:creationId xmlns:a16="http://schemas.microsoft.com/office/drawing/2014/main" id="{F628A9FE-21BA-E144-9E99-511C599301CE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100" action="ppaction://hlinksldjump"/>
              <a:extLst>
                <a:ext uri="{FF2B5EF4-FFF2-40B4-BE49-F238E27FC236}">
                  <a16:creationId xmlns:a16="http://schemas.microsoft.com/office/drawing/2014/main" id="{CB253C21-C4FD-D541-BA4C-38F802CEF5FD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hlinkClick r:id="rId101" action="ppaction://hlinksldjump"/>
              <a:extLst>
                <a:ext uri="{FF2B5EF4-FFF2-40B4-BE49-F238E27FC236}">
                  <a16:creationId xmlns:a16="http://schemas.microsoft.com/office/drawing/2014/main" id="{08B5F3BB-9708-EC45-A557-163704A772C9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4" name="Oval 103">
              <a:hlinkClick r:id="rId101" action="ppaction://hlinksldjump"/>
              <a:extLst>
                <a:ext uri="{FF2B5EF4-FFF2-40B4-BE49-F238E27FC236}">
                  <a16:creationId xmlns:a16="http://schemas.microsoft.com/office/drawing/2014/main" id="{DB62B15D-D61D-204B-B0BE-1B55B7012FF9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2" action="ppaction://hlinksldjump"/>
              <a:extLst>
                <a:ext uri="{FF2B5EF4-FFF2-40B4-BE49-F238E27FC236}">
                  <a16:creationId xmlns:a16="http://schemas.microsoft.com/office/drawing/2014/main" id="{F99979C8-0085-CF44-B2DE-D814A194DD57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3" action="ppaction://hlinksldjump"/>
              <a:extLst>
                <a:ext uri="{FF2B5EF4-FFF2-40B4-BE49-F238E27FC236}">
                  <a16:creationId xmlns:a16="http://schemas.microsoft.com/office/drawing/2014/main" id="{DA0E65C9-A021-8642-82AE-EFA3D45FC386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4" action="ppaction://hlinksldjump"/>
              <a:extLst>
                <a:ext uri="{FF2B5EF4-FFF2-40B4-BE49-F238E27FC236}">
                  <a16:creationId xmlns:a16="http://schemas.microsoft.com/office/drawing/2014/main" id="{2E7D05E0-D5E3-EE40-80B5-B87C3F5DF1B6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8238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Installing R and </a:t>
            </a:r>
            <a:r>
              <a:rPr lang="en-US" dirty="0" err="1"/>
              <a:t>RStudio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904" dirty="0"/>
              <a:t>Install</a:t>
            </a:r>
          </a:p>
          <a:p>
            <a:pPr lvl="1"/>
            <a:r>
              <a:rPr lang="en-US" sz="2637" dirty="0"/>
              <a:t>R   		</a:t>
            </a:r>
            <a:r>
              <a:rPr lang="en-US" sz="2637" dirty="0">
                <a:hlinkClick r:id="rId55"/>
              </a:rPr>
              <a:t>https://cran.revolutionanalytics.com/</a:t>
            </a:r>
            <a:r>
              <a:rPr lang="en-US" sz="2637" dirty="0"/>
              <a:t> </a:t>
            </a:r>
          </a:p>
          <a:p>
            <a:pPr lvl="1"/>
            <a:r>
              <a:rPr lang="en-US" sz="2637" dirty="0" err="1"/>
              <a:t>RStudio</a:t>
            </a:r>
            <a:r>
              <a:rPr lang="en-US" sz="2637" dirty="0"/>
              <a:t> 	</a:t>
            </a:r>
            <a:r>
              <a:rPr lang="en-US" sz="2637" dirty="0">
                <a:hlinkClick r:id="rId56"/>
              </a:rPr>
              <a:t>https://www.rstudio.com</a:t>
            </a:r>
            <a:r>
              <a:rPr lang="en-US" sz="2637" dirty="0"/>
              <a:t> </a:t>
            </a:r>
          </a:p>
          <a:p>
            <a:endParaRPr lang="en-US" dirty="0"/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CE79C6EF-B99B-584D-B3A2-C80F53A1868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57" action="ppaction://hlinksldjump"/>
              <a:extLst>
                <a:ext uri="{FF2B5EF4-FFF2-40B4-BE49-F238E27FC236}">
                  <a16:creationId xmlns:a16="http://schemas.microsoft.com/office/drawing/2014/main" id="{E0EE2115-FB97-CC44-A7A4-5684B7C38C4F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57" action="ppaction://hlinksldjump"/>
              <a:extLst>
                <a:ext uri="{FF2B5EF4-FFF2-40B4-BE49-F238E27FC236}">
                  <a16:creationId xmlns:a16="http://schemas.microsoft.com/office/drawing/2014/main" id="{E2365817-347D-8245-AFBF-E29221026F4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8" action="ppaction://hlinksldjump"/>
              <a:extLst>
                <a:ext uri="{FF2B5EF4-FFF2-40B4-BE49-F238E27FC236}">
                  <a16:creationId xmlns:a16="http://schemas.microsoft.com/office/drawing/2014/main" id="{18CC2565-A581-D54E-8B18-92748A8E9E6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9" action="ppaction://hlinksldjump"/>
              <a:extLst>
                <a:ext uri="{FF2B5EF4-FFF2-40B4-BE49-F238E27FC236}">
                  <a16:creationId xmlns:a16="http://schemas.microsoft.com/office/drawing/2014/main" id="{C5CC42A9-5B43-0D48-AF1B-43D9BEE19A33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60" action="ppaction://hlinksldjump"/>
              <a:extLst>
                <a:ext uri="{FF2B5EF4-FFF2-40B4-BE49-F238E27FC236}">
                  <a16:creationId xmlns:a16="http://schemas.microsoft.com/office/drawing/2014/main" id="{A3531CBB-2B13-6C40-8560-25F74E92E67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61" action="ppaction://hlinksldjump"/>
              <a:extLst>
                <a:ext uri="{FF2B5EF4-FFF2-40B4-BE49-F238E27FC236}">
                  <a16:creationId xmlns:a16="http://schemas.microsoft.com/office/drawing/2014/main" id="{7FADBC5C-8681-064F-B610-5DF9F728BB5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2" action="ppaction://hlinksldjump"/>
              <a:extLst>
                <a:ext uri="{FF2B5EF4-FFF2-40B4-BE49-F238E27FC236}">
                  <a16:creationId xmlns:a16="http://schemas.microsoft.com/office/drawing/2014/main" id="{FDA9BF1C-1EBD-9642-B3A1-9E2954B372E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3" action="ppaction://hlinksldjump"/>
              <a:extLst>
                <a:ext uri="{FF2B5EF4-FFF2-40B4-BE49-F238E27FC236}">
                  <a16:creationId xmlns:a16="http://schemas.microsoft.com/office/drawing/2014/main" id="{1257FAD3-2E0E-B44A-82B9-BDFC3A78BF18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4" action="ppaction://hlinksldjump"/>
              <a:extLst>
                <a:ext uri="{FF2B5EF4-FFF2-40B4-BE49-F238E27FC236}">
                  <a16:creationId xmlns:a16="http://schemas.microsoft.com/office/drawing/2014/main" id="{3E574223-6A16-FA41-B83F-546F9F8D2120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5" action="ppaction://hlinksldjump"/>
              <a:extLst>
                <a:ext uri="{FF2B5EF4-FFF2-40B4-BE49-F238E27FC236}">
                  <a16:creationId xmlns:a16="http://schemas.microsoft.com/office/drawing/2014/main" id="{EC3871E8-8117-E24A-B5B9-CC75FC314170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6" action="ppaction://hlinksldjump"/>
              <a:extLst>
                <a:ext uri="{FF2B5EF4-FFF2-40B4-BE49-F238E27FC236}">
                  <a16:creationId xmlns:a16="http://schemas.microsoft.com/office/drawing/2014/main" id="{9D8C6390-EDA9-5C47-A18B-C9EF581C384B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7" action="ppaction://hlinksldjump"/>
              <a:extLst>
                <a:ext uri="{FF2B5EF4-FFF2-40B4-BE49-F238E27FC236}">
                  <a16:creationId xmlns:a16="http://schemas.microsoft.com/office/drawing/2014/main" id="{6F669051-4AE5-F746-BD19-0087D4BE7718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8" action="ppaction://hlinksldjump"/>
              <a:extLst>
                <a:ext uri="{FF2B5EF4-FFF2-40B4-BE49-F238E27FC236}">
                  <a16:creationId xmlns:a16="http://schemas.microsoft.com/office/drawing/2014/main" id="{996D550D-46BC-9344-A226-CC0D458469E0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9" action="ppaction://hlinksldjump"/>
              <a:extLst>
                <a:ext uri="{FF2B5EF4-FFF2-40B4-BE49-F238E27FC236}">
                  <a16:creationId xmlns:a16="http://schemas.microsoft.com/office/drawing/2014/main" id="{FDF43882-2549-E24E-9B36-58AB14A2E146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70" action="ppaction://hlinksldjump"/>
              <a:extLst>
                <a:ext uri="{FF2B5EF4-FFF2-40B4-BE49-F238E27FC236}">
                  <a16:creationId xmlns:a16="http://schemas.microsoft.com/office/drawing/2014/main" id="{F6563DF6-B361-0544-9EDA-E5D9B9CF61AD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71" action="ppaction://hlinksldjump"/>
              <a:extLst>
                <a:ext uri="{FF2B5EF4-FFF2-40B4-BE49-F238E27FC236}">
                  <a16:creationId xmlns:a16="http://schemas.microsoft.com/office/drawing/2014/main" id="{3994280B-7D67-034A-A84E-F54FA705778A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hlinkClick r:id="rId72" action="ppaction://hlinksldjump"/>
              <a:extLst>
                <a:ext uri="{FF2B5EF4-FFF2-40B4-BE49-F238E27FC236}">
                  <a16:creationId xmlns:a16="http://schemas.microsoft.com/office/drawing/2014/main" id="{CF5197A9-B88A-324F-9672-AC2C30EF18FB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3" name="Oval 72">
              <a:hlinkClick r:id="rId72" action="ppaction://hlinksldjump"/>
              <a:extLst>
                <a:ext uri="{FF2B5EF4-FFF2-40B4-BE49-F238E27FC236}">
                  <a16:creationId xmlns:a16="http://schemas.microsoft.com/office/drawing/2014/main" id="{FDA72E05-7701-CA47-A2E2-FB28323646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3" action="ppaction://hlinksldjump"/>
              <a:extLst>
                <a:ext uri="{FF2B5EF4-FFF2-40B4-BE49-F238E27FC236}">
                  <a16:creationId xmlns:a16="http://schemas.microsoft.com/office/drawing/2014/main" id="{1DFFB3BA-E193-7F49-BC82-F59A8708FDA1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4" action="ppaction://hlinksldjump"/>
              <a:extLst>
                <a:ext uri="{FF2B5EF4-FFF2-40B4-BE49-F238E27FC236}">
                  <a16:creationId xmlns:a16="http://schemas.microsoft.com/office/drawing/2014/main" id="{359F8953-8B7E-9E40-BF0C-CE0E1CBE566A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5" action="ppaction://hlinksldjump"/>
              <a:extLst>
                <a:ext uri="{FF2B5EF4-FFF2-40B4-BE49-F238E27FC236}">
                  <a16:creationId xmlns:a16="http://schemas.microsoft.com/office/drawing/2014/main" id="{2A1ADA56-21F2-334E-844B-D5CB28E77CB1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6" action="ppaction://hlinksldjump"/>
              <a:extLst>
                <a:ext uri="{FF2B5EF4-FFF2-40B4-BE49-F238E27FC236}">
                  <a16:creationId xmlns:a16="http://schemas.microsoft.com/office/drawing/2014/main" id="{89B60411-745A-834C-8908-312F8DB4238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7" action="ppaction://hlinksldjump"/>
              <a:extLst>
                <a:ext uri="{FF2B5EF4-FFF2-40B4-BE49-F238E27FC236}">
                  <a16:creationId xmlns:a16="http://schemas.microsoft.com/office/drawing/2014/main" id="{82B569D1-3012-3942-9FFE-18F3FA4504A8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8" action="ppaction://hlinksldjump"/>
              <a:extLst>
                <a:ext uri="{FF2B5EF4-FFF2-40B4-BE49-F238E27FC236}">
                  <a16:creationId xmlns:a16="http://schemas.microsoft.com/office/drawing/2014/main" id="{E3C3D470-CB3B-A144-A7D6-06A76C099003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9" action="ppaction://hlinksldjump"/>
              <a:extLst>
                <a:ext uri="{FF2B5EF4-FFF2-40B4-BE49-F238E27FC236}">
                  <a16:creationId xmlns:a16="http://schemas.microsoft.com/office/drawing/2014/main" id="{3C62875C-B687-8844-8BE4-8B19C160DC0C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80" action="ppaction://hlinksldjump"/>
              <a:extLst>
                <a:ext uri="{FF2B5EF4-FFF2-40B4-BE49-F238E27FC236}">
                  <a16:creationId xmlns:a16="http://schemas.microsoft.com/office/drawing/2014/main" id="{3B9FAA34-78A7-8641-8153-8DDBE51EEE8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81" action="ppaction://hlinksldjump"/>
              <a:extLst>
                <a:ext uri="{FF2B5EF4-FFF2-40B4-BE49-F238E27FC236}">
                  <a16:creationId xmlns:a16="http://schemas.microsoft.com/office/drawing/2014/main" id="{F7813606-72BB-524C-B00C-7286ADD2F22A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2" action="ppaction://hlinksldjump"/>
              <a:extLst>
                <a:ext uri="{FF2B5EF4-FFF2-40B4-BE49-F238E27FC236}">
                  <a16:creationId xmlns:a16="http://schemas.microsoft.com/office/drawing/2014/main" id="{883C14A0-E46A-BC4B-B9D7-246DD001B593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hlinkClick r:id="rId83" action="ppaction://hlinksldjump"/>
              <a:extLst>
                <a:ext uri="{FF2B5EF4-FFF2-40B4-BE49-F238E27FC236}">
                  <a16:creationId xmlns:a16="http://schemas.microsoft.com/office/drawing/2014/main" id="{88C2B631-36EC-274D-AC5F-CB9FE2EED474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5" name="Oval 84">
              <a:hlinkClick r:id="rId83" action="ppaction://hlinksldjump"/>
              <a:extLst>
                <a:ext uri="{FF2B5EF4-FFF2-40B4-BE49-F238E27FC236}">
                  <a16:creationId xmlns:a16="http://schemas.microsoft.com/office/drawing/2014/main" id="{5F783D02-5B1F-EC47-AF6F-F156CD37F116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4" action="ppaction://hlinksldjump"/>
              <a:extLst>
                <a:ext uri="{FF2B5EF4-FFF2-40B4-BE49-F238E27FC236}">
                  <a16:creationId xmlns:a16="http://schemas.microsoft.com/office/drawing/2014/main" id="{65CFA5A9-8635-0845-BAEE-A989E7811EEA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5" action="ppaction://hlinksldjump"/>
              <a:extLst>
                <a:ext uri="{FF2B5EF4-FFF2-40B4-BE49-F238E27FC236}">
                  <a16:creationId xmlns:a16="http://schemas.microsoft.com/office/drawing/2014/main" id="{49F18282-732C-E04E-9C86-C38AF315E70A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6" action="ppaction://hlinksldjump"/>
              <a:extLst>
                <a:ext uri="{FF2B5EF4-FFF2-40B4-BE49-F238E27FC236}">
                  <a16:creationId xmlns:a16="http://schemas.microsoft.com/office/drawing/2014/main" id="{88D7CB1E-EAEF-BC47-A3A3-E2F16568850C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7" action="ppaction://hlinksldjump"/>
              <a:extLst>
                <a:ext uri="{FF2B5EF4-FFF2-40B4-BE49-F238E27FC236}">
                  <a16:creationId xmlns:a16="http://schemas.microsoft.com/office/drawing/2014/main" id="{D79E44BF-AA07-144A-BE1E-25859142E132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8" action="ppaction://hlinksldjump"/>
              <a:extLst>
                <a:ext uri="{FF2B5EF4-FFF2-40B4-BE49-F238E27FC236}">
                  <a16:creationId xmlns:a16="http://schemas.microsoft.com/office/drawing/2014/main" id="{F3BAEA73-57D9-B04D-98CA-FAE33C22B5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9" action="ppaction://hlinksldjump"/>
              <a:extLst>
                <a:ext uri="{FF2B5EF4-FFF2-40B4-BE49-F238E27FC236}">
                  <a16:creationId xmlns:a16="http://schemas.microsoft.com/office/drawing/2014/main" id="{4C981FB1-7C28-D944-808C-05F2C7EF7C50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90" action="ppaction://hlinksldjump"/>
              <a:extLst>
                <a:ext uri="{FF2B5EF4-FFF2-40B4-BE49-F238E27FC236}">
                  <a16:creationId xmlns:a16="http://schemas.microsoft.com/office/drawing/2014/main" id="{B8F7F6D4-FF53-294B-86B8-A47E5873032D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91" action="ppaction://hlinksldjump"/>
              <a:extLst>
                <a:ext uri="{FF2B5EF4-FFF2-40B4-BE49-F238E27FC236}">
                  <a16:creationId xmlns:a16="http://schemas.microsoft.com/office/drawing/2014/main" id="{9A160124-6E60-304C-AEE6-9B06D75D4D57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2" action="ppaction://hlinksldjump"/>
              <a:extLst>
                <a:ext uri="{FF2B5EF4-FFF2-40B4-BE49-F238E27FC236}">
                  <a16:creationId xmlns:a16="http://schemas.microsoft.com/office/drawing/2014/main" id="{D5A912F5-458B-C44A-B495-AAE68CB5985C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3" action="ppaction://hlinksldjump"/>
              <a:extLst>
                <a:ext uri="{FF2B5EF4-FFF2-40B4-BE49-F238E27FC236}">
                  <a16:creationId xmlns:a16="http://schemas.microsoft.com/office/drawing/2014/main" id="{96F30A0D-EA6A-F546-AB30-71DC94A310FA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4" action="ppaction://hlinksldjump"/>
              <a:extLst>
                <a:ext uri="{FF2B5EF4-FFF2-40B4-BE49-F238E27FC236}">
                  <a16:creationId xmlns:a16="http://schemas.microsoft.com/office/drawing/2014/main" id="{BDC27DE1-D55D-A44E-9977-3E7BAC146BA6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5" action="ppaction://hlinksldjump"/>
              <a:extLst>
                <a:ext uri="{FF2B5EF4-FFF2-40B4-BE49-F238E27FC236}">
                  <a16:creationId xmlns:a16="http://schemas.microsoft.com/office/drawing/2014/main" id="{9652EAAA-3BD4-1B42-B29B-50154C12D114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6" action="ppaction://hlinksldjump"/>
              <a:extLst>
                <a:ext uri="{FF2B5EF4-FFF2-40B4-BE49-F238E27FC236}">
                  <a16:creationId xmlns:a16="http://schemas.microsoft.com/office/drawing/2014/main" id="{DFE357CE-DCB7-8A4F-8BFB-EE4955DEA8E0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7" action="ppaction://hlinksldjump"/>
              <a:extLst>
                <a:ext uri="{FF2B5EF4-FFF2-40B4-BE49-F238E27FC236}">
                  <a16:creationId xmlns:a16="http://schemas.microsoft.com/office/drawing/2014/main" id="{9C30C82A-2463-B746-BE8B-F8FCDEB55B5E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8" action="ppaction://hlinksldjump"/>
              <a:extLst>
                <a:ext uri="{FF2B5EF4-FFF2-40B4-BE49-F238E27FC236}">
                  <a16:creationId xmlns:a16="http://schemas.microsoft.com/office/drawing/2014/main" id="{1739C16E-D7F1-8446-866B-58A83F9410B0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9" action="ppaction://hlinksldjump"/>
              <a:extLst>
                <a:ext uri="{FF2B5EF4-FFF2-40B4-BE49-F238E27FC236}">
                  <a16:creationId xmlns:a16="http://schemas.microsoft.com/office/drawing/2014/main" id="{650A3736-F1E5-B049-888C-D03EE9825195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100" action="ppaction://hlinksldjump"/>
              <a:extLst>
                <a:ext uri="{FF2B5EF4-FFF2-40B4-BE49-F238E27FC236}">
                  <a16:creationId xmlns:a16="http://schemas.microsoft.com/office/drawing/2014/main" id="{9FDC53A1-C6A2-F045-9957-E4AEC6FC8FC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hlinkClick r:id="rId101" action="ppaction://hlinksldjump"/>
              <a:extLst>
                <a:ext uri="{FF2B5EF4-FFF2-40B4-BE49-F238E27FC236}">
                  <a16:creationId xmlns:a16="http://schemas.microsoft.com/office/drawing/2014/main" id="{8E098AAF-8DFF-1648-82EC-488D070F7AF8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4" name="Oval 103">
              <a:hlinkClick r:id="rId101" action="ppaction://hlinksldjump"/>
              <a:extLst>
                <a:ext uri="{FF2B5EF4-FFF2-40B4-BE49-F238E27FC236}">
                  <a16:creationId xmlns:a16="http://schemas.microsoft.com/office/drawing/2014/main" id="{16FDA8BF-5E7D-3E42-9E0B-E26EC8A2DAB4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2" action="ppaction://hlinksldjump"/>
              <a:extLst>
                <a:ext uri="{FF2B5EF4-FFF2-40B4-BE49-F238E27FC236}">
                  <a16:creationId xmlns:a16="http://schemas.microsoft.com/office/drawing/2014/main" id="{BD0E87B2-9E31-C146-BBAB-A45C6A2FB65E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3" action="ppaction://hlinksldjump"/>
              <a:extLst>
                <a:ext uri="{FF2B5EF4-FFF2-40B4-BE49-F238E27FC236}">
                  <a16:creationId xmlns:a16="http://schemas.microsoft.com/office/drawing/2014/main" id="{300464A5-E932-6444-B2E8-DF44A48BB3B0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4" action="ppaction://hlinksldjump"/>
              <a:extLst>
                <a:ext uri="{FF2B5EF4-FFF2-40B4-BE49-F238E27FC236}">
                  <a16:creationId xmlns:a16="http://schemas.microsoft.com/office/drawing/2014/main" id="{4C429151-4096-5E48-AFAD-B0C354B2254C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8243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Structure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080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Course Structure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388" dirty="0"/>
              <a:t>Tuesdays/Thursdays 2:00-3:20</a:t>
            </a:r>
          </a:p>
          <a:p>
            <a:endParaRPr lang="en-US" sz="3388" dirty="0"/>
          </a:p>
          <a:p>
            <a:pPr lvl="1"/>
            <a:r>
              <a:rPr lang="en-US" sz="2904" dirty="0"/>
              <a:t>Review/Questions</a:t>
            </a:r>
          </a:p>
          <a:p>
            <a:pPr lvl="1"/>
            <a:r>
              <a:rPr lang="en-US" sz="2904" dirty="0"/>
              <a:t>~30-45 Minute Presentation</a:t>
            </a:r>
          </a:p>
          <a:p>
            <a:pPr lvl="1"/>
            <a:r>
              <a:rPr lang="en-US" sz="2904" dirty="0"/>
              <a:t>Guided interactive exercises on your laptops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7863DB49-A250-4B48-839B-79829241FCF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55" action="ppaction://hlinksldjump"/>
              <a:extLst>
                <a:ext uri="{FF2B5EF4-FFF2-40B4-BE49-F238E27FC236}">
                  <a16:creationId xmlns:a16="http://schemas.microsoft.com/office/drawing/2014/main" id="{CDF99A3A-76AB-2248-B78B-E6D3DBA05DE1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55" action="ppaction://hlinksldjump"/>
              <a:extLst>
                <a:ext uri="{FF2B5EF4-FFF2-40B4-BE49-F238E27FC236}">
                  <a16:creationId xmlns:a16="http://schemas.microsoft.com/office/drawing/2014/main" id="{059EB599-611F-0244-8C4F-7E15C2A3D0FB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45CA396C-3C2C-8347-BB2A-E490B8B44CAC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7" action="ppaction://hlinksldjump"/>
              <a:extLst>
                <a:ext uri="{FF2B5EF4-FFF2-40B4-BE49-F238E27FC236}">
                  <a16:creationId xmlns:a16="http://schemas.microsoft.com/office/drawing/2014/main" id="{A89EB929-5700-7E4C-B406-CE898C6AE12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8174B5F4-E2C9-4140-9BD0-8BEEA2DB778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2C7CDFAF-B8A1-624E-811D-75C11195BCB3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D2C9BF94-9B7F-D24B-A634-6DE3366D83B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CC263D27-F3CC-2E42-B572-3092B80962C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86B4B3D6-DF17-B243-9626-6DC7DBB84BC0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FAA9E77B-F013-904A-8507-E717A7E4B453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8CC00E1F-6D75-4C46-8012-7A6D2028CDB2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B1143070-EA0D-BE41-916E-DFFC91DFBDEA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A016EFBE-87F9-7041-BB3A-BA7769FADD4B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C4B08EDE-C953-5D4D-A582-C2F95C7FCB53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1807FD28-12F6-A84C-9D7B-59B970D93724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F53CBF35-31EB-154F-BCDB-B76F9EDC21B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86B25BE1-8D14-144F-BCA4-D2F7AC77A06A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3" name="Oval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B0B9D8A0-0346-0144-86C5-29DAB2377C77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EE9ECEB5-B1D6-124E-9942-BBB88655E993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DE377FC6-3C1B-F942-AC55-2E58D45B2BAE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3F8DB4AC-144D-504D-84EC-1CD2B4DFDA6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513D2B16-EE25-4242-999F-5D4BA909C437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3818BDE2-BCB5-0045-828C-9612E318D8C1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607C3E81-DA84-E54C-A6E9-76004E986655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EB20ADDD-591C-9C4D-91C4-ED8AD78F579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47FF961B-8ED1-2D4D-9471-460A95A8FF9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4CB0A083-C6F7-4C46-9B8F-6A8AEA71482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D49A717A-1722-1343-9B05-60BAAC99B9D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150E525F-299A-3946-AFDD-245BA6BB14B1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5" name="Oval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76815E91-90B8-9049-9F5B-9D94D7CE9E68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2F13A9DB-2E9D-AB46-B283-3C53985CF415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E3E91C86-F4C7-8042-A291-4B6811BA54F7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E4DA3B71-06BA-F241-84E0-6EBA5385C29F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A9F2A7C3-3499-7745-9F97-76E67A647B88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63BC00C4-BEAD-8743-BB28-F750A41B22BC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BB032912-A1C7-0C42-82F9-B942A7985BF2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92C6AA90-FE3B-C841-AD9A-4EF09A26BB04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A68ADD50-33CC-0A43-BCC9-02EFC7D675FA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4E965A35-1D64-054C-8B12-EA79A50AD800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85F68BA9-44D8-2C4A-BEAD-153451272391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0A664575-984B-3C43-81F8-ACBAE759A0B3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50D20D05-C6D3-C74D-A0B0-1F60946EDC86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B65EBC4C-5410-204C-B4A2-7CA8000E6DA1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06C76BDF-D7F2-9B45-9AB3-F7B4316037B1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C242EA56-6757-2E4C-AF53-630D11CD0DD5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512ADDA2-F22C-EE40-ADCE-DC6354261DD9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5C14135E-DCB3-E74A-B5F6-B71ECF8E1D9A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06F666BE-6D06-4F4D-B75D-AF590D03CB66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4" name="Oval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8E2AD179-567A-DF49-A5A3-B7EE74AB545C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F3273915-E2B7-4842-A2F0-CE88C65D8A67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F057135C-A299-7E4F-8314-173A3534BC9A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63538AB8-ABC8-534B-94A6-F38410162E39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9250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Course Objectives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1" y="1146145"/>
            <a:ext cx="10850880" cy="4722949"/>
          </a:xfrm>
        </p:spPr>
        <p:txBody>
          <a:bodyPr>
            <a:noAutofit/>
          </a:bodyPr>
          <a:lstStyle/>
          <a:p>
            <a:r>
              <a:rPr lang="en-US" sz="3600" dirty="0"/>
              <a:t>4 Learning Objectives</a:t>
            </a:r>
          </a:p>
          <a:p>
            <a:pPr lvl="1"/>
            <a:r>
              <a:rPr lang="en-US" sz="3200" dirty="0"/>
              <a:t>Become familiar with R programming language</a:t>
            </a:r>
          </a:p>
          <a:p>
            <a:pPr lvl="1"/>
            <a:r>
              <a:rPr lang="en-US" sz="3200" dirty="0"/>
              <a:t>Learn to code geospatial analyses</a:t>
            </a:r>
          </a:p>
          <a:p>
            <a:pPr lvl="1"/>
            <a:r>
              <a:rPr lang="en-US" sz="3200" dirty="0"/>
              <a:t>Learn to develop custom data visualization (especially spatial)</a:t>
            </a:r>
          </a:p>
          <a:p>
            <a:pPr lvl="1"/>
            <a:r>
              <a:rPr lang="en-US" sz="3200" dirty="0"/>
              <a:t>Learn to develop reproducible research workflows</a:t>
            </a:r>
          </a:p>
          <a:p>
            <a:r>
              <a:rPr lang="en-US" sz="3600" dirty="0"/>
              <a:t>This course is NOT</a:t>
            </a:r>
          </a:p>
          <a:p>
            <a:pPr lvl="1"/>
            <a:r>
              <a:rPr lang="en-US" sz="3200" dirty="0"/>
              <a:t>A statistics course (see GEO 505, etc.). </a:t>
            </a:r>
          </a:p>
          <a:p>
            <a:pPr lvl="1"/>
            <a:r>
              <a:rPr lang="en-US" sz="3200" dirty="0"/>
              <a:t>We will focus on workflow and methods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6625DC22-15BF-5E40-9DFC-1EEAC4C4A77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6" name="TextBox 55">
              <a:hlinkClick r:id="rId55" action="ppaction://hlinksldjump"/>
              <a:extLst>
                <a:ext uri="{FF2B5EF4-FFF2-40B4-BE49-F238E27FC236}">
                  <a16:creationId xmlns:a16="http://schemas.microsoft.com/office/drawing/2014/main" id="{662012BC-259E-CC4C-876B-E4517B2E8DD4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7" name="Oval 56">
              <a:hlinkClick r:id="rId55" action="ppaction://hlinksldjump"/>
              <a:extLst>
                <a:ext uri="{FF2B5EF4-FFF2-40B4-BE49-F238E27FC236}">
                  <a16:creationId xmlns:a16="http://schemas.microsoft.com/office/drawing/2014/main" id="{B205915C-591B-9A48-B1E0-6258C2DCA464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hlinkClick r:id="rId56" action="ppaction://hlinksldjump"/>
              <a:extLst>
                <a:ext uri="{FF2B5EF4-FFF2-40B4-BE49-F238E27FC236}">
                  <a16:creationId xmlns:a16="http://schemas.microsoft.com/office/drawing/2014/main" id="{93F41AB1-3BB4-2D4C-B591-42138C034E01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7" action="ppaction://hlinksldjump"/>
              <a:extLst>
                <a:ext uri="{FF2B5EF4-FFF2-40B4-BE49-F238E27FC236}">
                  <a16:creationId xmlns:a16="http://schemas.microsoft.com/office/drawing/2014/main" id="{7CADD5FE-BD19-3741-B4FE-34D97BE68452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8" action="ppaction://hlinksldjump"/>
              <a:extLst>
                <a:ext uri="{FF2B5EF4-FFF2-40B4-BE49-F238E27FC236}">
                  <a16:creationId xmlns:a16="http://schemas.microsoft.com/office/drawing/2014/main" id="{84DD7B6D-D9CB-6140-A04D-0B2095171A6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9" action="ppaction://hlinksldjump"/>
              <a:extLst>
                <a:ext uri="{FF2B5EF4-FFF2-40B4-BE49-F238E27FC236}">
                  <a16:creationId xmlns:a16="http://schemas.microsoft.com/office/drawing/2014/main" id="{21B3CBAA-4D21-DB40-8D76-C717DA166864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60" action="ppaction://hlinksldjump"/>
              <a:extLst>
                <a:ext uri="{FF2B5EF4-FFF2-40B4-BE49-F238E27FC236}">
                  <a16:creationId xmlns:a16="http://schemas.microsoft.com/office/drawing/2014/main" id="{A26BF73F-DB75-7A48-B8CF-E2738A7BFBF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1" action="ppaction://hlinksldjump"/>
              <a:extLst>
                <a:ext uri="{FF2B5EF4-FFF2-40B4-BE49-F238E27FC236}">
                  <a16:creationId xmlns:a16="http://schemas.microsoft.com/office/drawing/2014/main" id="{3C8282E1-DBE7-7B4B-ABC3-D4053D59EB4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2" action="ppaction://hlinksldjump"/>
              <a:extLst>
                <a:ext uri="{FF2B5EF4-FFF2-40B4-BE49-F238E27FC236}">
                  <a16:creationId xmlns:a16="http://schemas.microsoft.com/office/drawing/2014/main" id="{2A5DE7D6-D3BB-A64A-8F55-4652B8C9DB8B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3" action="ppaction://hlinksldjump"/>
              <a:extLst>
                <a:ext uri="{FF2B5EF4-FFF2-40B4-BE49-F238E27FC236}">
                  <a16:creationId xmlns:a16="http://schemas.microsoft.com/office/drawing/2014/main" id="{2360B3CB-5278-4541-9FF1-5A4082F89D1F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4" action="ppaction://hlinksldjump"/>
              <a:extLst>
                <a:ext uri="{FF2B5EF4-FFF2-40B4-BE49-F238E27FC236}">
                  <a16:creationId xmlns:a16="http://schemas.microsoft.com/office/drawing/2014/main" id="{154274C8-AAF0-2C43-964A-3CC8CE2DC1CE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5" action="ppaction://hlinksldjump"/>
              <a:extLst>
                <a:ext uri="{FF2B5EF4-FFF2-40B4-BE49-F238E27FC236}">
                  <a16:creationId xmlns:a16="http://schemas.microsoft.com/office/drawing/2014/main" id="{C4549BF7-1492-944A-9CE2-3F3263345C54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6" action="ppaction://hlinksldjump"/>
              <a:extLst>
                <a:ext uri="{FF2B5EF4-FFF2-40B4-BE49-F238E27FC236}">
                  <a16:creationId xmlns:a16="http://schemas.microsoft.com/office/drawing/2014/main" id="{7C0FC36B-B693-1F4D-8712-30002B682FD6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7" action="ppaction://hlinksldjump"/>
              <a:extLst>
                <a:ext uri="{FF2B5EF4-FFF2-40B4-BE49-F238E27FC236}">
                  <a16:creationId xmlns:a16="http://schemas.microsoft.com/office/drawing/2014/main" id="{83B1287D-E028-5F42-8034-04DB0258D8A2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8" action="ppaction://hlinksldjump"/>
              <a:extLst>
                <a:ext uri="{FF2B5EF4-FFF2-40B4-BE49-F238E27FC236}">
                  <a16:creationId xmlns:a16="http://schemas.microsoft.com/office/drawing/2014/main" id="{3CDBF108-FCEE-3D43-8F61-9C0E2CE4470D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9" action="ppaction://hlinksldjump"/>
              <a:extLst>
                <a:ext uri="{FF2B5EF4-FFF2-40B4-BE49-F238E27FC236}">
                  <a16:creationId xmlns:a16="http://schemas.microsoft.com/office/drawing/2014/main" id="{380D0AEF-1856-F34D-80A8-80C262FB6E1F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hlinkClick r:id="rId70" action="ppaction://hlinksldjump"/>
              <a:extLst>
                <a:ext uri="{FF2B5EF4-FFF2-40B4-BE49-F238E27FC236}">
                  <a16:creationId xmlns:a16="http://schemas.microsoft.com/office/drawing/2014/main" id="{293D3C71-024E-7047-BD16-334B061DEA9D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3" name="Oval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68F95BEF-F563-B742-BF04-8A1E64530765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hlinkClick r:id="rId71" action="ppaction://hlinksldjump"/>
              <a:extLst>
                <a:ext uri="{FF2B5EF4-FFF2-40B4-BE49-F238E27FC236}">
                  <a16:creationId xmlns:a16="http://schemas.microsoft.com/office/drawing/2014/main" id="{F70A7C6B-2721-DB40-BE3A-3F3FB5102F5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2" action="ppaction://hlinksldjump"/>
              <a:extLst>
                <a:ext uri="{FF2B5EF4-FFF2-40B4-BE49-F238E27FC236}">
                  <a16:creationId xmlns:a16="http://schemas.microsoft.com/office/drawing/2014/main" id="{AE35E129-9549-B543-921E-C58E05549F1E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3" action="ppaction://hlinksldjump"/>
              <a:extLst>
                <a:ext uri="{FF2B5EF4-FFF2-40B4-BE49-F238E27FC236}">
                  <a16:creationId xmlns:a16="http://schemas.microsoft.com/office/drawing/2014/main" id="{6806D93E-4020-A04F-9A5E-81DD29DDDDE1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4" action="ppaction://hlinksldjump"/>
              <a:extLst>
                <a:ext uri="{FF2B5EF4-FFF2-40B4-BE49-F238E27FC236}">
                  <a16:creationId xmlns:a16="http://schemas.microsoft.com/office/drawing/2014/main" id="{DB01628B-3932-9546-AE5F-A978AECCD11C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5" action="ppaction://hlinksldjump"/>
              <a:extLst>
                <a:ext uri="{FF2B5EF4-FFF2-40B4-BE49-F238E27FC236}">
                  <a16:creationId xmlns:a16="http://schemas.microsoft.com/office/drawing/2014/main" id="{C3C68EF9-5AFB-A946-B843-77AD3D95F6D9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6" action="ppaction://hlinksldjump"/>
              <a:extLst>
                <a:ext uri="{FF2B5EF4-FFF2-40B4-BE49-F238E27FC236}">
                  <a16:creationId xmlns:a16="http://schemas.microsoft.com/office/drawing/2014/main" id="{6535464A-03F3-9C4F-AC57-DB902FC0D01C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7" action="ppaction://hlinksldjump"/>
              <a:extLst>
                <a:ext uri="{FF2B5EF4-FFF2-40B4-BE49-F238E27FC236}">
                  <a16:creationId xmlns:a16="http://schemas.microsoft.com/office/drawing/2014/main" id="{0839AD99-6CCB-C045-BABD-2E4B3D66DFFB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8" action="ppaction://hlinksldjump"/>
              <a:extLst>
                <a:ext uri="{FF2B5EF4-FFF2-40B4-BE49-F238E27FC236}">
                  <a16:creationId xmlns:a16="http://schemas.microsoft.com/office/drawing/2014/main" id="{5D42B761-26AA-4746-A849-25EF3466B51D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9" action="ppaction://hlinksldjump"/>
              <a:extLst>
                <a:ext uri="{FF2B5EF4-FFF2-40B4-BE49-F238E27FC236}">
                  <a16:creationId xmlns:a16="http://schemas.microsoft.com/office/drawing/2014/main" id="{2388A2E1-0822-FD40-9759-8377F5A415B9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80" action="ppaction://hlinksldjump"/>
              <a:extLst>
                <a:ext uri="{FF2B5EF4-FFF2-40B4-BE49-F238E27FC236}">
                  <a16:creationId xmlns:a16="http://schemas.microsoft.com/office/drawing/2014/main" id="{38CA3998-8D00-EB41-AF64-0ED32B336F47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hlinkClick r:id="rId81" action="ppaction://hlinksldjump"/>
              <a:extLst>
                <a:ext uri="{FF2B5EF4-FFF2-40B4-BE49-F238E27FC236}">
                  <a16:creationId xmlns:a16="http://schemas.microsoft.com/office/drawing/2014/main" id="{7A5359BC-3515-C343-819A-AB1636D7609C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5" name="Oval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170521AE-CFEB-934B-AF7A-0B79B28FEB35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hlinkClick r:id="rId82" action="ppaction://hlinksldjump"/>
              <a:extLst>
                <a:ext uri="{FF2B5EF4-FFF2-40B4-BE49-F238E27FC236}">
                  <a16:creationId xmlns:a16="http://schemas.microsoft.com/office/drawing/2014/main" id="{F21619C7-6145-9B48-8364-403DDF2FE9AB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3" action="ppaction://hlinksldjump"/>
              <a:extLst>
                <a:ext uri="{FF2B5EF4-FFF2-40B4-BE49-F238E27FC236}">
                  <a16:creationId xmlns:a16="http://schemas.microsoft.com/office/drawing/2014/main" id="{70A357E3-548C-984E-B2B1-FEAF0CA9BB74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4" action="ppaction://hlinksldjump"/>
              <a:extLst>
                <a:ext uri="{FF2B5EF4-FFF2-40B4-BE49-F238E27FC236}">
                  <a16:creationId xmlns:a16="http://schemas.microsoft.com/office/drawing/2014/main" id="{7541A554-C33B-AD4D-A01F-31F8CF0E4F55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5" action="ppaction://hlinksldjump"/>
              <a:extLst>
                <a:ext uri="{FF2B5EF4-FFF2-40B4-BE49-F238E27FC236}">
                  <a16:creationId xmlns:a16="http://schemas.microsoft.com/office/drawing/2014/main" id="{E182AF17-CF53-054C-8668-1AC84BECDDD2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6" action="ppaction://hlinksldjump"/>
              <a:extLst>
                <a:ext uri="{FF2B5EF4-FFF2-40B4-BE49-F238E27FC236}">
                  <a16:creationId xmlns:a16="http://schemas.microsoft.com/office/drawing/2014/main" id="{C1EF4DD0-B57F-B143-9C8C-F2459BD00438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7" action="ppaction://hlinksldjump"/>
              <a:extLst>
                <a:ext uri="{FF2B5EF4-FFF2-40B4-BE49-F238E27FC236}">
                  <a16:creationId xmlns:a16="http://schemas.microsoft.com/office/drawing/2014/main" id="{C39DCF0D-B08E-464E-87DE-70131C81BC85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8" action="ppaction://hlinksldjump"/>
              <a:extLst>
                <a:ext uri="{FF2B5EF4-FFF2-40B4-BE49-F238E27FC236}">
                  <a16:creationId xmlns:a16="http://schemas.microsoft.com/office/drawing/2014/main" id="{38D671F8-5977-C845-8078-D3B23E40AD5F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9" action="ppaction://hlinksldjump"/>
              <a:extLst>
                <a:ext uri="{FF2B5EF4-FFF2-40B4-BE49-F238E27FC236}">
                  <a16:creationId xmlns:a16="http://schemas.microsoft.com/office/drawing/2014/main" id="{E256A68A-5BE2-E44E-86B2-CADD6BFABE36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90" action="ppaction://hlinksldjump"/>
              <a:extLst>
                <a:ext uri="{FF2B5EF4-FFF2-40B4-BE49-F238E27FC236}">
                  <a16:creationId xmlns:a16="http://schemas.microsoft.com/office/drawing/2014/main" id="{DAF8F437-4FB4-194D-AFD4-47AD6576C904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1" action="ppaction://hlinksldjump"/>
              <a:extLst>
                <a:ext uri="{FF2B5EF4-FFF2-40B4-BE49-F238E27FC236}">
                  <a16:creationId xmlns:a16="http://schemas.microsoft.com/office/drawing/2014/main" id="{D3B253F7-CAC9-DF4F-8CDB-6BDA586A4312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2" action="ppaction://hlinksldjump"/>
              <a:extLst>
                <a:ext uri="{FF2B5EF4-FFF2-40B4-BE49-F238E27FC236}">
                  <a16:creationId xmlns:a16="http://schemas.microsoft.com/office/drawing/2014/main" id="{8F024362-404A-1D4C-9177-177997BC49C6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3" action="ppaction://hlinksldjump"/>
              <a:extLst>
                <a:ext uri="{FF2B5EF4-FFF2-40B4-BE49-F238E27FC236}">
                  <a16:creationId xmlns:a16="http://schemas.microsoft.com/office/drawing/2014/main" id="{6B829965-4D93-AD47-8BCC-75C64E5BD329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4" action="ppaction://hlinksldjump"/>
              <a:extLst>
                <a:ext uri="{FF2B5EF4-FFF2-40B4-BE49-F238E27FC236}">
                  <a16:creationId xmlns:a16="http://schemas.microsoft.com/office/drawing/2014/main" id="{C5719B4B-D3C1-C046-AA6F-41B9EF34FC81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5" action="ppaction://hlinksldjump"/>
              <a:extLst>
                <a:ext uri="{FF2B5EF4-FFF2-40B4-BE49-F238E27FC236}">
                  <a16:creationId xmlns:a16="http://schemas.microsoft.com/office/drawing/2014/main" id="{5AB2B053-57A1-AA41-AAB4-435A5FED92B6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6" action="ppaction://hlinksldjump"/>
              <a:extLst>
                <a:ext uri="{FF2B5EF4-FFF2-40B4-BE49-F238E27FC236}">
                  <a16:creationId xmlns:a16="http://schemas.microsoft.com/office/drawing/2014/main" id="{87353701-570C-DF41-99A4-901AA2B6632B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7" action="ppaction://hlinksldjump"/>
              <a:extLst>
                <a:ext uri="{FF2B5EF4-FFF2-40B4-BE49-F238E27FC236}">
                  <a16:creationId xmlns:a16="http://schemas.microsoft.com/office/drawing/2014/main" id="{8318768D-5D1C-AE42-90C7-22A5D83BF061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8" action="ppaction://hlinksldjump"/>
              <a:extLst>
                <a:ext uri="{FF2B5EF4-FFF2-40B4-BE49-F238E27FC236}">
                  <a16:creationId xmlns:a16="http://schemas.microsoft.com/office/drawing/2014/main" id="{854BABDD-75B3-954C-90B2-ABAD4B049392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hlinkClick r:id="rId99" action="ppaction://hlinksldjump"/>
              <a:extLst>
                <a:ext uri="{FF2B5EF4-FFF2-40B4-BE49-F238E27FC236}">
                  <a16:creationId xmlns:a16="http://schemas.microsoft.com/office/drawing/2014/main" id="{E0A23E0D-67F5-5D48-AF9A-C2D096793EBD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4" name="Oval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ECCD210C-1661-3342-90FA-A1FBE2BDCE92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hlinkClick r:id="rId100" action="ppaction://hlinksldjump"/>
              <a:extLst>
                <a:ext uri="{FF2B5EF4-FFF2-40B4-BE49-F238E27FC236}">
                  <a16:creationId xmlns:a16="http://schemas.microsoft.com/office/drawing/2014/main" id="{E1721321-EA7C-D94D-B600-12F7FE083726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1" action="ppaction://hlinksldjump"/>
              <a:extLst>
                <a:ext uri="{FF2B5EF4-FFF2-40B4-BE49-F238E27FC236}">
                  <a16:creationId xmlns:a16="http://schemas.microsoft.com/office/drawing/2014/main" id="{D0EBD5F6-8AA5-854A-A51E-8EAEC499BA75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2" action="ppaction://hlinksldjump"/>
              <a:extLst>
                <a:ext uri="{FF2B5EF4-FFF2-40B4-BE49-F238E27FC236}">
                  <a16:creationId xmlns:a16="http://schemas.microsoft.com/office/drawing/2014/main" id="{2EB8E172-8B4C-F44C-9FE8-CF4D4C55A981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7362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Course Logistics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97279" y="1752600"/>
            <a:ext cx="10058401" cy="4116494"/>
          </a:xfrm>
        </p:spPr>
        <p:txBody>
          <a:bodyPr>
            <a:normAutofit/>
          </a:bodyPr>
          <a:lstStyle/>
          <a:p>
            <a:r>
              <a:rPr lang="en-US" sz="3872" dirty="0"/>
              <a:t>Course Participation 	10%</a:t>
            </a:r>
            <a:br>
              <a:rPr lang="en-US" sz="3872" dirty="0"/>
            </a:br>
            <a:r>
              <a:rPr lang="en-US" sz="3872" dirty="0"/>
              <a:t>Package Presentation 	10%</a:t>
            </a:r>
            <a:br>
              <a:rPr lang="en-US" sz="3872" dirty="0"/>
            </a:br>
            <a:r>
              <a:rPr lang="en-US" sz="3872" dirty="0" err="1"/>
              <a:t>Homeworks</a:t>
            </a:r>
            <a:r>
              <a:rPr lang="en-US" sz="3872" dirty="0"/>
              <a:t> 			30%</a:t>
            </a:r>
            <a:br>
              <a:rPr lang="en-US" sz="3872" dirty="0"/>
            </a:br>
            <a:r>
              <a:rPr lang="en-US" sz="3872" dirty="0"/>
              <a:t>Final Project 			50%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0230" y="5641886"/>
            <a:ext cx="2138727" cy="222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20" dirty="0">
                <a:solidFill>
                  <a:srgbClr val="FFFFFF"/>
                </a:solidFill>
              </a:rPr>
              <a:t>On the screen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91A684D-71C5-5B4F-BBE6-4D97993B669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27000" y="6489700"/>
            <a:ext cx="11938000" cy="279400"/>
            <a:chOff x="127000" y="6489700"/>
            <a:chExt cx="11938000" cy="279400"/>
          </a:xfrm>
        </p:grpSpPr>
        <p:sp>
          <p:nvSpPr>
            <p:cNvPr id="57" name="TextBox 56">
              <a:hlinkClick r:id="rId55" action="ppaction://hlinksldjump"/>
              <a:extLst>
                <a:ext uri="{FF2B5EF4-FFF2-40B4-BE49-F238E27FC236}">
                  <a16:creationId xmlns:a16="http://schemas.microsoft.com/office/drawing/2014/main" id="{2BD71688-DB56-084D-90AF-2E7F40634BBB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27000" y="6489700"/>
              <a:ext cx="3643313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FDAF3B"/>
                  </a:solidFill>
                  <a:latin typeface="Calibri" panose="020F0502020204030204" pitchFamily="34" charset="0"/>
                </a:rPr>
                <a:t>Course Structure</a:t>
              </a:r>
            </a:p>
          </p:txBody>
        </p:sp>
        <p:sp>
          <p:nvSpPr>
            <p:cNvPr id="58" name="Oval 57">
              <a:hlinkClick r:id="rId55" action="ppaction://hlinksldjump"/>
              <a:extLst>
                <a:ext uri="{FF2B5EF4-FFF2-40B4-BE49-F238E27FC236}">
                  <a16:creationId xmlns:a16="http://schemas.microsoft.com/office/drawing/2014/main" id="{2523548C-DE9F-9F4A-91B1-9435CCC11102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03907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hlinkClick r:id="rId56" action="ppaction://hlinksldjump"/>
              <a:extLst>
                <a:ext uri="{FF2B5EF4-FFF2-40B4-BE49-F238E27FC236}">
                  <a16:creationId xmlns:a16="http://schemas.microsoft.com/office/drawing/2014/main" id="{8CF8B002-FCBD-6D48-9816-BBB2825B611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614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hlinkClick r:id="rId57" action="ppaction://hlinksldjump"/>
              <a:extLst>
                <a:ext uri="{FF2B5EF4-FFF2-40B4-BE49-F238E27FC236}">
                  <a16:creationId xmlns:a16="http://schemas.microsoft.com/office/drawing/2014/main" id="{9255008E-5EBC-B446-B204-4B5D24A1506B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759321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hlinkClick r:id="rId58" action="ppaction://hlinksldjump"/>
              <a:extLst>
                <a:ext uri="{FF2B5EF4-FFF2-40B4-BE49-F238E27FC236}">
                  <a16:creationId xmlns:a16="http://schemas.microsoft.com/office/drawing/2014/main" id="{624F42CA-7D17-B042-8767-13657389C08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987028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hlinkClick r:id="rId59" action="ppaction://hlinksldjump"/>
              <a:extLst>
                <a:ext uri="{FF2B5EF4-FFF2-40B4-BE49-F238E27FC236}">
                  <a16:creationId xmlns:a16="http://schemas.microsoft.com/office/drawing/2014/main" id="{E8B803D2-7C38-6648-8778-D7E3A09F8D5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214735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hlinkClick r:id="rId60" action="ppaction://hlinksldjump"/>
              <a:extLst>
                <a:ext uri="{FF2B5EF4-FFF2-40B4-BE49-F238E27FC236}">
                  <a16:creationId xmlns:a16="http://schemas.microsoft.com/office/drawing/2014/main" id="{D17AD280-6EA5-904E-B59E-C31A812FDAC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442442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hlinkClick r:id="rId61" action="ppaction://hlinksldjump"/>
              <a:extLst>
                <a:ext uri="{FF2B5EF4-FFF2-40B4-BE49-F238E27FC236}">
                  <a16:creationId xmlns:a16="http://schemas.microsoft.com/office/drawing/2014/main" id="{AEBB1AE4-B3B3-4344-BEB6-BB1679D5636C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670149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hlinkClick r:id="rId62" action="ppaction://hlinksldjump"/>
              <a:extLst>
                <a:ext uri="{FF2B5EF4-FFF2-40B4-BE49-F238E27FC236}">
                  <a16:creationId xmlns:a16="http://schemas.microsoft.com/office/drawing/2014/main" id="{39D08C52-9330-6247-9570-2940D925F371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97856" y="6667500"/>
              <a:ext cx="101600" cy="101600"/>
            </a:xfrm>
            <a:prstGeom prst="ellipse">
              <a:avLst/>
            </a:prstGeom>
            <a:solidFill>
              <a:srgbClr val="FDAF3B"/>
            </a:solidFill>
            <a:ln>
              <a:solidFill>
                <a:srgbClr val="FDA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hlinkClick r:id="rId63" action="ppaction://hlinksldjump"/>
              <a:extLst>
                <a:ext uri="{FF2B5EF4-FFF2-40B4-BE49-F238E27FC236}">
                  <a16:creationId xmlns:a16="http://schemas.microsoft.com/office/drawing/2014/main" id="{8493AD5A-692A-BE4F-B1E1-9C677E7D2ACE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2556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hlinkClick r:id="rId64" action="ppaction://hlinksldjump"/>
              <a:extLst>
                <a:ext uri="{FF2B5EF4-FFF2-40B4-BE49-F238E27FC236}">
                  <a16:creationId xmlns:a16="http://schemas.microsoft.com/office/drawing/2014/main" id="{87329B71-C494-6241-BF0F-72A959907251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35327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hlinkClick r:id="rId65" action="ppaction://hlinksldjump"/>
              <a:extLst>
                <a:ext uri="{FF2B5EF4-FFF2-40B4-BE49-F238E27FC236}">
                  <a16:creationId xmlns:a16="http://schemas.microsoft.com/office/drawing/2014/main" id="{B53E2FD6-CE11-D94D-9425-6F2BBD5C3DBB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097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hlinkClick r:id="rId66" action="ppaction://hlinksldjump"/>
              <a:extLst>
                <a:ext uri="{FF2B5EF4-FFF2-40B4-BE49-F238E27FC236}">
                  <a16:creationId xmlns:a16="http://schemas.microsoft.com/office/drawing/2014/main" id="{5D654D98-F1F2-8445-9E8D-01A77C924FED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086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hlinkClick r:id="rId67" action="ppaction://hlinksldjump"/>
              <a:extLst>
                <a:ext uri="{FF2B5EF4-FFF2-40B4-BE49-F238E27FC236}">
                  <a16:creationId xmlns:a16="http://schemas.microsoft.com/office/drawing/2014/main" id="{4312EF3C-87F8-6448-A1E8-747A6C834E78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03639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hlinkClick r:id="rId68" action="ppaction://hlinksldjump"/>
              <a:extLst>
                <a:ext uri="{FF2B5EF4-FFF2-40B4-BE49-F238E27FC236}">
                  <a16:creationId xmlns:a16="http://schemas.microsoft.com/office/drawing/2014/main" id="{22D4E3F4-4A2A-D948-B8D5-7CC122E828F0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640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hlinkClick r:id="rId69" action="ppaction://hlinksldjump"/>
              <a:extLst>
                <a:ext uri="{FF2B5EF4-FFF2-40B4-BE49-F238E27FC236}">
                  <a16:creationId xmlns:a16="http://schemas.microsoft.com/office/drawing/2014/main" id="{DE889F57-F964-CE44-A03E-046C899B0757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49180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hlinkClick r:id="rId70" action="ppaction://hlinksldjump"/>
              <a:extLst>
                <a:ext uri="{FF2B5EF4-FFF2-40B4-BE49-F238E27FC236}">
                  <a16:creationId xmlns:a16="http://schemas.microsoft.com/office/drawing/2014/main" id="{8911BA40-8525-E348-8EA2-7AF178BA8658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3897313" y="6489700"/>
              <a:ext cx="2637896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Data Science</a:t>
              </a:r>
            </a:p>
          </p:txBody>
        </p:sp>
        <p:sp>
          <p:nvSpPr>
            <p:cNvPr id="74" name="Oval 73">
              <a:hlinkClick r:id="rId70" action="ppaction://hlinksldjump"/>
              <a:extLst>
                <a:ext uri="{FF2B5EF4-FFF2-40B4-BE49-F238E27FC236}">
                  <a16:creationId xmlns:a16="http://schemas.microsoft.com/office/drawing/2014/main" id="{B271A630-1409-9E44-A7F0-5C2D649031B9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06633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hlinkClick r:id="rId71" action="ppaction://hlinksldjump"/>
              <a:extLst>
                <a:ext uri="{FF2B5EF4-FFF2-40B4-BE49-F238E27FC236}">
                  <a16:creationId xmlns:a16="http://schemas.microsoft.com/office/drawing/2014/main" id="{1ACB22B6-6539-C341-9CAC-5C573A81BF61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428616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hlinkClick r:id="rId72" action="ppaction://hlinksldjump"/>
              <a:extLst>
                <a:ext uri="{FF2B5EF4-FFF2-40B4-BE49-F238E27FC236}">
                  <a16:creationId xmlns:a16="http://schemas.microsoft.com/office/drawing/2014/main" id="{62AD91F4-FFA0-9F4D-838D-2BFB78A9B4F6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0598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hlinkClick r:id="rId73" action="ppaction://hlinksldjump"/>
              <a:extLst>
                <a:ext uri="{FF2B5EF4-FFF2-40B4-BE49-F238E27FC236}">
                  <a16:creationId xmlns:a16="http://schemas.microsoft.com/office/drawing/2014/main" id="{90A65507-5554-684C-8732-32CF07B94DA0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72581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hlinkClick r:id="rId74" action="ppaction://hlinksldjump"/>
              <a:extLst>
                <a:ext uri="{FF2B5EF4-FFF2-40B4-BE49-F238E27FC236}">
                  <a16:creationId xmlns:a16="http://schemas.microsoft.com/office/drawing/2014/main" id="{ED25101C-94B8-354E-8E3F-BB576577DBF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4563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hlinkClick r:id="rId75" action="ppaction://hlinksldjump"/>
              <a:extLst>
                <a:ext uri="{FF2B5EF4-FFF2-40B4-BE49-F238E27FC236}">
                  <a16:creationId xmlns:a16="http://schemas.microsoft.com/office/drawing/2014/main" id="{09F21B51-FFE5-D14C-90A2-FCE1D8B52118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5165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hlinkClick r:id="rId76" action="ppaction://hlinksldjump"/>
              <a:extLst>
                <a:ext uri="{FF2B5EF4-FFF2-40B4-BE49-F238E27FC236}">
                  <a16:creationId xmlns:a16="http://schemas.microsoft.com/office/drawing/2014/main" id="{74DEA427-64EA-DC4D-919F-4E779CCEA87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38528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hlinkClick r:id="rId77" action="ppaction://hlinksldjump"/>
              <a:extLst>
                <a:ext uri="{FF2B5EF4-FFF2-40B4-BE49-F238E27FC236}">
                  <a16:creationId xmlns:a16="http://schemas.microsoft.com/office/drawing/2014/main" id="{912608BC-E1BE-C24D-B049-78AF75823166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60511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hlinkClick r:id="rId78" action="ppaction://hlinksldjump"/>
              <a:extLst>
                <a:ext uri="{FF2B5EF4-FFF2-40B4-BE49-F238E27FC236}">
                  <a16:creationId xmlns:a16="http://schemas.microsoft.com/office/drawing/2014/main" id="{133F2979-948C-B146-8ADD-A3152D772F04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82493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hlinkClick r:id="rId79" action="ppaction://hlinksldjump"/>
              <a:extLst>
                <a:ext uri="{FF2B5EF4-FFF2-40B4-BE49-F238E27FC236}">
                  <a16:creationId xmlns:a16="http://schemas.microsoft.com/office/drawing/2014/main" id="{AA0761F0-9715-1740-889E-0EDC0BD1D79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604475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hlinkClick r:id="rId80" action="ppaction://hlinksldjump"/>
              <a:extLst>
                <a:ext uri="{FF2B5EF4-FFF2-40B4-BE49-F238E27FC236}">
                  <a16:creationId xmlns:a16="http://schemas.microsoft.com/office/drawing/2014/main" id="{41F08395-646F-1E44-95C5-2D65E7E1D864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26458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hlinkClick r:id="rId81" action="ppaction://hlinksldjump"/>
              <a:extLst>
                <a:ext uri="{FF2B5EF4-FFF2-40B4-BE49-F238E27FC236}">
                  <a16:creationId xmlns:a16="http://schemas.microsoft.com/office/drawing/2014/main" id="{A4DC57DD-52AB-F24B-A35E-C67D88C27C35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6662208" y="6489700"/>
              <a:ext cx="4397375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Why R?</a:t>
              </a:r>
            </a:p>
          </p:txBody>
        </p:sp>
        <p:sp>
          <p:nvSpPr>
            <p:cNvPr id="86" name="Oval 85">
              <a:hlinkClick r:id="rId81" action="ppaction://hlinksldjump"/>
              <a:extLst>
                <a:ext uri="{FF2B5EF4-FFF2-40B4-BE49-F238E27FC236}">
                  <a16:creationId xmlns:a16="http://schemas.microsoft.com/office/drawing/2014/main" id="{CE7FCEC7-11E6-E149-AB3A-08098DC48732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84284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hlinkClick r:id="rId82" action="ppaction://hlinksldjump"/>
              <a:extLst>
                <a:ext uri="{FF2B5EF4-FFF2-40B4-BE49-F238E27FC236}">
                  <a16:creationId xmlns:a16="http://schemas.microsoft.com/office/drawing/2014/main" id="{FBBCF6EA-1ECB-144B-832B-B2A2AEBDC25B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07429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hlinkClick r:id="rId83" action="ppaction://hlinksldjump"/>
              <a:extLst>
                <a:ext uri="{FF2B5EF4-FFF2-40B4-BE49-F238E27FC236}">
                  <a16:creationId xmlns:a16="http://schemas.microsoft.com/office/drawing/2014/main" id="{33F2A815-F3ED-6547-A130-086C09814E15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730573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hlinkClick r:id="rId84" action="ppaction://hlinksldjump"/>
              <a:extLst>
                <a:ext uri="{FF2B5EF4-FFF2-40B4-BE49-F238E27FC236}">
                  <a16:creationId xmlns:a16="http://schemas.microsoft.com/office/drawing/2014/main" id="{AD3FDEE7-FDDA-BE4C-868B-9E73D41D7B7A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53717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hlinkClick r:id="rId85" action="ppaction://hlinksldjump"/>
              <a:extLst>
                <a:ext uri="{FF2B5EF4-FFF2-40B4-BE49-F238E27FC236}">
                  <a16:creationId xmlns:a16="http://schemas.microsoft.com/office/drawing/2014/main" id="{FE44D15C-40DF-FA4A-8FA0-CB119E823C5B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776861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hlinkClick r:id="rId86" action="ppaction://hlinksldjump"/>
              <a:extLst>
                <a:ext uri="{FF2B5EF4-FFF2-40B4-BE49-F238E27FC236}">
                  <a16:creationId xmlns:a16="http://schemas.microsoft.com/office/drawing/2014/main" id="{717D703C-5B9B-094C-B9DF-A4F292523D5D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00005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hlinkClick r:id="rId87" action="ppaction://hlinksldjump"/>
              <a:extLst>
                <a:ext uri="{FF2B5EF4-FFF2-40B4-BE49-F238E27FC236}">
                  <a16:creationId xmlns:a16="http://schemas.microsoft.com/office/drawing/2014/main" id="{F134D0ED-5D11-EB47-9F42-1AFE3FB6FF3F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231494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hlinkClick r:id="rId88" action="ppaction://hlinksldjump"/>
              <a:extLst>
                <a:ext uri="{FF2B5EF4-FFF2-40B4-BE49-F238E27FC236}">
                  <a16:creationId xmlns:a16="http://schemas.microsoft.com/office/drawing/2014/main" id="{91FCBCDE-C44F-AF48-89B7-FF27F90C12C6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462935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hlinkClick r:id="rId89" action="ppaction://hlinksldjump"/>
              <a:extLst>
                <a:ext uri="{FF2B5EF4-FFF2-40B4-BE49-F238E27FC236}">
                  <a16:creationId xmlns:a16="http://schemas.microsoft.com/office/drawing/2014/main" id="{D638B420-A047-A642-ABB7-5C17626589E3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869437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hlinkClick r:id="rId90" action="ppaction://hlinksldjump"/>
              <a:extLst>
                <a:ext uri="{FF2B5EF4-FFF2-40B4-BE49-F238E27FC236}">
                  <a16:creationId xmlns:a16="http://schemas.microsoft.com/office/drawing/2014/main" id="{9D4FA34A-2D7A-1E49-ACEE-10421D95A0F5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925816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hlinkClick r:id="rId91" action="ppaction://hlinksldjump"/>
              <a:extLst>
                <a:ext uri="{FF2B5EF4-FFF2-40B4-BE49-F238E27FC236}">
                  <a16:creationId xmlns:a16="http://schemas.microsoft.com/office/drawing/2014/main" id="{CF3A139F-9B27-E243-8BE0-B190ECFFD37F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915725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hlinkClick r:id="rId92" action="ppaction://hlinksldjump"/>
              <a:extLst>
                <a:ext uri="{FF2B5EF4-FFF2-40B4-BE49-F238E27FC236}">
                  <a16:creationId xmlns:a16="http://schemas.microsoft.com/office/drawing/2014/main" id="{E3507DC8-E341-534D-BFDE-55BC5A8883AA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938869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hlinkClick r:id="rId93" action="ppaction://hlinksldjump"/>
              <a:extLst>
                <a:ext uri="{FF2B5EF4-FFF2-40B4-BE49-F238E27FC236}">
                  <a16:creationId xmlns:a16="http://schemas.microsoft.com/office/drawing/2014/main" id="{267BA48B-596E-064E-B227-3BA72CFAE8A1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620138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hlinkClick r:id="rId94" action="ppaction://hlinksldjump"/>
              <a:extLst>
                <a:ext uri="{FF2B5EF4-FFF2-40B4-BE49-F238E27FC236}">
                  <a16:creationId xmlns:a16="http://schemas.microsoft.com/office/drawing/2014/main" id="{D3B049ED-27D4-AC4A-90D7-2CDD018F5500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9851579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hlinkClick r:id="rId95" action="ppaction://hlinksldjump"/>
              <a:extLst>
                <a:ext uri="{FF2B5EF4-FFF2-40B4-BE49-F238E27FC236}">
                  <a16:creationId xmlns:a16="http://schemas.microsoft.com/office/drawing/2014/main" id="{637EB2DC-F6DE-CC40-A0F3-8FFA3BE8A79E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008302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hlinkClick r:id="rId96" action="ppaction://hlinksldjump"/>
              <a:extLst>
                <a:ext uri="{FF2B5EF4-FFF2-40B4-BE49-F238E27FC236}">
                  <a16:creationId xmlns:a16="http://schemas.microsoft.com/office/drawing/2014/main" id="{0B478275-BB9B-5343-85A1-D0F75A0EF1DF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10314461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hlinkClick r:id="rId97" action="ppaction://hlinksldjump"/>
              <a:extLst>
                <a:ext uri="{FF2B5EF4-FFF2-40B4-BE49-F238E27FC236}">
                  <a16:creationId xmlns:a16="http://schemas.microsoft.com/office/drawing/2014/main" id="{28853BCB-09DF-E147-87C3-C81CB514577C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10545902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hlinkClick r:id="rId98" action="ppaction://hlinksldjump"/>
              <a:extLst>
                <a:ext uri="{FF2B5EF4-FFF2-40B4-BE49-F238E27FC236}">
                  <a16:creationId xmlns:a16="http://schemas.microsoft.com/office/drawing/2014/main" id="{7BF32F35-CD1C-7749-8756-E9272821E708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1077734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hlinkClick r:id="rId99" action="ppaction://hlinksldjump"/>
              <a:extLst>
                <a:ext uri="{FF2B5EF4-FFF2-40B4-BE49-F238E27FC236}">
                  <a16:creationId xmlns:a16="http://schemas.microsoft.com/office/drawing/2014/main" id="{57CF7374-2DC1-6343-A3AB-2E4F69B07245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11186583" y="6489700"/>
              <a:ext cx="878417" cy="89063"/>
            </a:xfrm>
            <a:prstGeom prst="rect">
              <a:avLst/>
            </a:prstGeom>
            <a:noFill/>
          </p:spPr>
          <p:txBody>
            <a:bodyPr vert="horz" lIns="0" tIns="0" rIns="0" bIns="0" rtlCol="0" anchorCtr="1">
              <a:spAutoFit/>
            </a:bodyPr>
            <a:lstStyle/>
            <a:p>
              <a:r>
                <a:rPr lang="en-US" sz="1200">
                  <a:solidFill>
                    <a:srgbClr val="DCE6F2"/>
                  </a:solidFill>
                  <a:latin typeface="Calibri" panose="020F0502020204030204" pitchFamily="34" charset="0"/>
                </a:rPr>
                <a:t>Coda</a:t>
              </a:r>
            </a:p>
          </p:txBody>
        </p:sp>
        <p:sp>
          <p:nvSpPr>
            <p:cNvPr id="105" name="Oval 104">
              <a:hlinkClick r:id="rId99" action="ppaction://hlinksldjump"/>
              <a:extLst>
                <a:ext uri="{FF2B5EF4-FFF2-40B4-BE49-F238E27FC236}">
                  <a16:creationId xmlns:a16="http://schemas.microsoft.com/office/drawing/2014/main" id="{50FFFC7C-F181-2F45-9838-13A6782577A5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1131146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hlinkClick r:id="rId100" action="ppaction://hlinksldjump"/>
              <a:extLst>
                <a:ext uri="{FF2B5EF4-FFF2-40B4-BE49-F238E27FC236}">
                  <a16:creationId xmlns:a16="http://schemas.microsoft.com/office/drawing/2014/main" id="{DAF07F4F-980A-464D-8A9F-A52DA56F6BA5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11487150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hlinkClick r:id="rId101" action="ppaction://hlinksldjump"/>
              <a:extLst>
                <a:ext uri="{FF2B5EF4-FFF2-40B4-BE49-F238E27FC236}">
                  <a16:creationId xmlns:a16="http://schemas.microsoft.com/office/drawing/2014/main" id="{455DD0E4-2DDF-BF49-8F30-1EE36CDCF03E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11662833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hlinkClick r:id="rId102" action="ppaction://hlinksldjump"/>
              <a:extLst>
                <a:ext uri="{FF2B5EF4-FFF2-40B4-BE49-F238E27FC236}">
                  <a16:creationId xmlns:a16="http://schemas.microsoft.com/office/drawing/2014/main" id="{E5A8BC9E-8EE7-FD42-9B73-92117449847C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1838517" y="6667500"/>
              <a:ext cx="101600" cy="101600"/>
            </a:xfrm>
            <a:prstGeom prst="ellipse">
              <a:avLst/>
            </a:prstGeom>
            <a:solidFill>
              <a:srgbClr val="A6A6A6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20478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-CONFIG__" val="Version20170714_2133 10 10 510 12 8 10 253;175;59 166;166;166 253;175;59 220;230;242 Calibri Oval 6 1 1 0 0 0 0 90;200;30 10;255;0 0 0 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OGRESS INDICATOR TITLE" val="Why R?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1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OGRESS INDICATOR TITLE" val="Course Structur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OGRESS INDICATOR TITLE" val="Coda"/>
</p:tagLst>
</file>

<file path=ppt/tags/tag2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OGRESS INDICATOR TITLE" val="Data Scienc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__" val="yes"/>
</p:tagLst>
</file>

<file path=ppt/theme/theme1.xml><?xml version="1.0" encoding="utf-8"?>
<a:theme xmlns:a="http://schemas.openxmlformats.org/drawingml/2006/main" name="WideBlue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deBlue" id="{5D591F57-E3BC-234D-87C2-7CFF5A1FF37E}" vid="{0C82FA13-1B64-B54F-9C1D-7352D0E1C20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7657</TotalTime>
  <Words>2031</Words>
  <Application>Microsoft Macintosh PowerPoint</Application>
  <PresentationFormat>Widescreen</PresentationFormat>
  <Paragraphs>504</Paragraphs>
  <Slides>54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6" baseType="lpstr">
      <vt:lpstr>ＭＳ Ｐゴシック</vt:lpstr>
      <vt:lpstr>American Typewriter</vt:lpstr>
      <vt:lpstr>Andale Mono</vt:lpstr>
      <vt:lpstr>Arial</vt:lpstr>
      <vt:lpstr>Calibri</vt:lpstr>
      <vt:lpstr>Calibri Light</vt:lpstr>
      <vt:lpstr>Cambria Math</vt:lpstr>
      <vt:lpstr>Courier New</vt:lpstr>
      <vt:lpstr>Mangal</vt:lpstr>
      <vt:lpstr>Times New Roman</vt:lpstr>
      <vt:lpstr>Wingdings</vt:lpstr>
      <vt:lpstr>WideBlue</vt:lpstr>
      <vt:lpstr>GEO 503: Spatial Data Science</vt:lpstr>
      <vt:lpstr>PowerPoint Presentation</vt:lpstr>
      <vt:lpstr>   What     is    Spatial   Data     Science?</vt:lpstr>
      <vt:lpstr>Spatial Data Science vs GIS</vt:lpstr>
      <vt:lpstr>Course Website:  adamwilson.us/SpatialDataScience  </vt:lpstr>
      <vt:lpstr>Course Structure</vt:lpstr>
      <vt:lpstr>Course Structure</vt:lpstr>
      <vt:lpstr>Course Objectives</vt:lpstr>
      <vt:lpstr>Course Logistics</vt:lpstr>
      <vt:lpstr>Course Participation (10%)</vt:lpstr>
      <vt:lpstr>Package Introduction (10%)</vt:lpstr>
      <vt:lpstr>Homework (30%)</vt:lpstr>
      <vt:lpstr>Homework submitted in UBlearns</vt:lpstr>
      <vt:lpstr>Homework format</vt:lpstr>
      <vt:lpstr>Experimental Homework: Group Project </vt:lpstr>
      <vt:lpstr>Final Project (50%)</vt:lpstr>
      <vt:lpstr>PowerPoint Presentation</vt:lpstr>
      <vt:lpstr>2017 Projects available to browse on website</vt:lpstr>
      <vt:lpstr>What is Data Science?</vt:lpstr>
      <vt:lpstr>Workshop course</vt:lpstr>
      <vt:lpstr>Essentially a programming course…</vt:lpstr>
      <vt:lpstr>Why Code when you can Click?</vt:lpstr>
      <vt:lpstr>Reproducible Research</vt:lpstr>
      <vt:lpstr>Learning a programming language can help you learn how to think logically.</vt:lpstr>
      <vt:lpstr>Typical GUI Workflow</vt:lpstr>
      <vt:lpstr>Organized and repeatable workflow (and some example commands)</vt:lpstr>
      <vt:lpstr>Reproducible Research</vt:lpstr>
      <vt:lpstr>Programming gives you access to more computer power.</vt:lpstr>
      <vt:lpstr>Organized and repeatable workflow (and some example commands)</vt:lpstr>
      <vt:lpstr>From Graphical User Interface (GUI)</vt:lpstr>
      <vt:lpstr>Typical software use - GEO</vt:lpstr>
      <vt:lpstr>The R Project for Statistical Computing</vt:lpstr>
      <vt:lpstr>Reproducible, Portable, &amp; Transparent</vt:lpstr>
      <vt:lpstr>R Graphics</vt:lpstr>
      <vt:lpstr>Spatial data in R</vt:lpstr>
      <vt:lpstr>Parallel Processing</vt:lpstr>
      <vt:lpstr>Strengths &amp; Limitations</vt:lpstr>
      <vt:lpstr>R Interface</vt:lpstr>
      <vt:lpstr>R in Mac</vt:lpstr>
      <vt:lpstr>R in Windows</vt:lpstr>
      <vt:lpstr>PowerPoint Presentation</vt:lpstr>
      <vt:lpstr>Who uses R?</vt:lpstr>
      <vt:lpstr>“Data Science” Jobs on indeed.com </vt:lpstr>
      <vt:lpstr>Scholarly articles by software package</vt:lpstr>
      <vt:lpstr>Change in scholarly articles</vt:lpstr>
      <vt:lpstr>Forum/discussion activity</vt:lpstr>
      <vt:lpstr>Rexer Analytics Data Miner Survey (2013)</vt:lpstr>
      <vt:lpstr>R Development</vt:lpstr>
      <vt:lpstr>240+ Books on R since 2000</vt:lpstr>
      <vt:lpstr>R is a great language to learn and it can take you far…</vt:lpstr>
      <vt:lpstr>A little about me…</vt:lpstr>
      <vt:lpstr>And who are you?</vt:lpstr>
      <vt:lpstr>Before next class</vt:lpstr>
      <vt:lpstr>Installing R and RStudio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 Project for Statistical Computing</dc:title>
  <dc:creator>punctata</dc:creator>
  <cp:lastModifiedBy>Adam Wilson</cp:lastModifiedBy>
  <cp:revision>186</cp:revision>
  <cp:lastPrinted>2016-08-29T01:30:59Z</cp:lastPrinted>
  <dcterms:modified xsi:type="dcterms:W3CDTF">2018-08-29T20:10:55Z</dcterms:modified>
</cp:coreProperties>
</file>